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966" r:id="rId2"/>
    <p:sldMasterId id="2147484098" r:id="rId3"/>
  </p:sldMasterIdLst>
  <p:notesMasterIdLst>
    <p:notesMasterId r:id="rId13"/>
  </p:notesMasterIdLst>
  <p:handoutMasterIdLst>
    <p:handoutMasterId r:id="rId14"/>
  </p:handoutMasterIdLst>
  <p:sldIdLst>
    <p:sldId id="256" r:id="rId4"/>
    <p:sldId id="296" r:id="rId5"/>
    <p:sldId id="325" r:id="rId6"/>
    <p:sldId id="305" r:id="rId7"/>
    <p:sldId id="330" r:id="rId8"/>
    <p:sldId id="329" r:id="rId9"/>
    <p:sldId id="327" r:id="rId10"/>
    <p:sldId id="321" r:id="rId11"/>
    <p:sldId id="278" r:id="rId12"/>
  </p:sldIdLst>
  <p:sldSz cx="9144000" cy="6858000" type="screen4x3"/>
  <p:notesSz cx="6735763" cy="986948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īne Krumberga" initials="KK" lastIdx="1" clrIdx="0">
    <p:extLst>
      <p:ext uri="{19B8F6BF-5375-455C-9EA6-DF929625EA0E}">
        <p15:presenceInfo xmlns:p15="http://schemas.microsoft.com/office/powerpoint/2012/main" userId="S-1-5-21-924060480-1444801791-4070566659-29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4590"/>
    <a:srgbClr val="5D3874"/>
    <a:srgbClr val="4F6228"/>
    <a:srgbClr val="006F96"/>
    <a:srgbClr val="008BBC"/>
    <a:srgbClr val="8CBA6F"/>
    <a:srgbClr val="FBAF41"/>
    <a:srgbClr val="159596"/>
    <a:srgbClr val="2E4053"/>
    <a:srgbClr val="B64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 snapToObjects="1" showGuides="1">
      <p:cViewPr varScale="1">
        <p:scale>
          <a:sx n="84" d="100"/>
          <a:sy n="84" d="100"/>
        </p:scale>
        <p:origin x="1128" y="78"/>
      </p:cViewPr>
      <p:guideLst>
        <p:guide orient="horz" pos="213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201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19T16:41:26.422" idx="1">
    <p:pos x="10" y="10"/>
    <p:text>Vai pie ES investīcijām vajag norādīt konkrētos SAM?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1828F-90FF-4535-8097-CDA951747D10}" type="datetimeFigureOut">
              <a:rPr lang="lv-LV" smtClean="0"/>
              <a:t>21.02.2018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87D8F-8E3D-4A64-BE14-20D3E87009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060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DBA5419-CDC3-4F0E-8972-BF4A8613AEC1}" type="datetimeFigureOut">
              <a:rPr lang="lv-LV" altLang="lv-LV"/>
              <a:pPr>
                <a:defRPr/>
              </a:pPr>
              <a:t>21.02.2018</a:t>
            </a:fld>
            <a:endParaRPr lang="lv-LV" altLang="lv-LV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F55D0E-F55C-4A64-8436-CDB8633C3D25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02579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70468" tIns="35234" rIns="70468" bIns="3523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24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0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667" y="0"/>
            <a:ext cx="2808586" cy="280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611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84DE970-99D9-489F-9F77-8488BBCC3C9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3498017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9541FB5-903E-47C8-A2CE-7AD11002B6C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8462564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6F829E1-200B-4D46-A373-52CF71331AB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3134627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45E4EDE-9FBF-42A2-A98E-7B07B04F21B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2625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898023F-EC06-422E-BEC8-FFE201936AF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8123683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A433174-728B-4C90-8503-DF917CC3499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45557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67E54A0-9C4E-43F0-A95B-290E8263A1C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67982101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E008AA3-AA6F-4D7C-B09D-7548DE53736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4766282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E68E641-B75A-4EA3-A035-9D6F14E4FF3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1898790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E559792-3AF6-4C4D-9EB3-ABAED291EBA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176787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32779"/>
            <a:ext cx="6096000" cy="747381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3137582-395C-496B-95C2-3FE5D080987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03" y="0"/>
            <a:ext cx="1861073" cy="186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69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0366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B42B896-8022-4875-8965-80E9208A66F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2838744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3481"/>
            <a:ext cx="7886700" cy="739056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33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6" y="0"/>
            <a:ext cx="1760934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4"/>
            <a:ext cx="6096000" cy="1384295"/>
          </a:xfrm>
        </p:spPr>
        <p:txBody>
          <a:bodyPr anchor="t">
            <a:normAutofit/>
          </a:bodyPr>
          <a:lstStyle>
            <a:lvl1pPr algn="l">
              <a:defRPr sz="18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2341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704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70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4093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6170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11404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663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81872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5048D99-C4A0-4D9E-BDA7-0B3F2545205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4090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6" y="0"/>
            <a:ext cx="1760934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5"/>
            <a:ext cx="609600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1"/>
            <a:ext cx="2895600" cy="4373565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4"/>
            <a:ext cx="2971800" cy="4373573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532B4AD-AEB1-46F0-87C2-E8733898086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23016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6" y="0"/>
            <a:ext cx="1760934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5"/>
            <a:ext cx="609600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4"/>
            <a:ext cx="2895600" cy="3739225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4"/>
            <a:ext cx="2971800" cy="3739233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7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7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99965B4-5804-40CD-908A-9240DBFC861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2974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6" y="0"/>
            <a:ext cx="1760934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5"/>
            <a:ext cx="609600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8CAA404-3976-40DE-A153-D528B95D742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9654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6" y="0"/>
            <a:ext cx="1760934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345F2AC-EEA7-432E-A4CD-2D4D6A9B926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1497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6" y="0"/>
            <a:ext cx="1760934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1" y="272979"/>
            <a:ext cx="2751026" cy="1162051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8" y="273054"/>
            <a:ext cx="3269672" cy="5853128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1" y="1435123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2341" indent="0">
              <a:buNone/>
              <a:defRPr sz="900"/>
            </a:lvl2pPr>
            <a:lvl3pPr marL="704681" indent="0">
              <a:buNone/>
              <a:defRPr sz="750"/>
            </a:lvl3pPr>
            <a:lvl4pPr marL="1057024" indent="0">
              <a:buNone/>
              <a:defRPr sz="750"/>
            </a:lvl4pPr>
            <a:lvl5pPr marL="1409364" indent="0">
              <a:buNone/>
              <a:defRPr sz="750"/>
            </a:lvl5pPr>
            <a:lvl6pPr marL="1761705" indent="0">
              <a:buNone/>
              <a:defRPr sz="750"/>
            </a:lvl6pPr>
            <a:lvl7pPr marL="2114047" indent="0">
              <a:buNone/>
              <a:defRPr sz="750"/>
            </a:lvl7pPr>
            <a:lvl8pPr marL="2466386" indent="0">
              <a:buNone/>
              <a:defRPr sz="750"/>
            </a:lvl8pPr>
            <a:lvl9pPr marL="2818729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4B2C37F-43D6-4070-91AF-C98339FD6E3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2190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0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151" y="1"/>
            <a:ext cx="3206620" cy="320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87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704681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B0CA04-7186-410A-BDF3-904F32D8EBF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</p:sldLayoutIdLst>
  <p:hf hdr="0" ftr="0" dt="0"/>
  <p:txStyles>
    <p:titleStyle>
      <a:lvl1pPr algn="ctr" defTabSz="703660" rtl="0" eaLnBrk="0" fontAlgn="base" hangingPunct="0">
        <a:spcBef>
          <a:spcPct val="0"/>
        </a:spcBef>
        <a:spcAft>
          <a:spcPct val="0"/>
        </a:spcAft>
        <a:defRPr sz="3375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703660" rtl="0" eaLnBrk="0" fontAlgn="base" hangingPunct="0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703660" rtl="0" eaLnBrk="0" fontAlgn="base" hangingPunct="0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703660" rtl="0" eaLnBrk="0" fontAlgn="base" hangingPunct="0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703660" rtl="0" eaLnBrk="0" fontAlgn="base" hangingPunct="0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3429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6pPr>
      <a:lvl7pPr marL="6858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7pPr>
      <a:lvl8pPr marL="10287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8pPr>
      <a:lvl9pPr marL="13716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9pPr>
    </p:titleStyle>
    <p:bodyStyle>
      <a:lvl1pPr marL="263129" indent="-263129" algn="l" defTabSz="70366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75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71500" indent="-219075" algn="l" defTabSz="70366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75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879872" indent="-175022" algn="l" defTabSz="70366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32297" indent="-175022" algn="l" defTabSz="70366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25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84722" indent="-175022" algn="l" defTabSz="70366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25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937876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290217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642559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994898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1pPr>
      <a:lvl2pPr marL="352341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704681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57024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409364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761705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2114047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466386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818729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64B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  <a:endParaRPr lang="lv-LV" altLang="lv-LV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  <a:endParaRPr lang="lv-LV" alt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514350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rgbClr val="000000">
                    <a:tint val="75000"/>
                  </a:srgb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514350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rgbClr val="000000">
                    <a:tint val="75000"/>
                  </a:srgb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514350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rgbClr val="000000">
                    <a:tint val="75000"/>
                  </a:srgb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A91B5D83-D546-4B4A-B5F7-FA86E444D60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ransition advClick="0"/>
  <p:hf hdr="0" ftr="0" dt="0"/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Futura Medium" charset="0"/>
          <a:ea typeface="Futura Medium" charset="0"/>
          <a:cs typeface="Futura Medium" charset="0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Futura Medium"/>
          <a:ea typeface="Futura Medium"/>
          <a:cs typeface="Futura Medium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Futura Medium"/>
          <a:ea typeface="Futura Medium"/>
          <a:cs typeface="Futura Medium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Futura Medium"/>
          <a:ea typeface="Futura Medium"/>
          <a:cs typeface="Futura Medium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Futura Medium"/>
          <a:ea typeface="Futura Medium"/>
          <a:cs typeface="Futura Medium"/>
        </a:defRPr>
      </a:lvl5pPr>
      <a:lvl6pPr marL="3429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Futura Medium"/>
          <a:ea typeface="Futura Medium"/>
          <a:cs typeface="Futura Medium"/>
        </a:defRPr>
      </a:lvl6pPr>
      <a:lvl7pPr marL="685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Futura Medium"/>
          <a:ea typeface="Futura Medium"/>
          <a:cs typeface="Futura Medium"/>
        </a:defRPr>
      </a:lvl7pPr>
      <a:lvl8pPr marL="10287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Futura Medium"/>
          <a:ea typeface="Futura Medium"/>
          <a:cs typeface="Futura Medium"/>
        </a:defRPr>
      </a:lvl8pPr>
      <a:lvl9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Futura Medium"/>
          <a:ea typeface="Futura Medium"/>
          <a:cs typeface="Futura Medium"/>
        </a:defRPr>
      </a:lvl9pPr>
    </p:titleStyle>
    <p:bodyStyle>
      <a:lvl1pPr algn="l" defTabSz="514350" rtl="0" eaLnBrk="0" fontAlgn="base" hangingPunct="0">
        <a:lnSpc>
          <a:spcPct val="90000"/>
        </a:lnSpc>
        <a:spcBef>
          <a:spcPts val="563"/>
        </a:spcBef>
        <a:spcAft>
          <a:spcPct val="0"/>
        </a:spcAft>
        <a:buFont typeface="Arial" panose="020B0604020202020204" pitchFamily="34" charset="0"/>
        <a:defRPr sz="195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257175" algn="l" defTabSz="514350" rtl="0" eaLnBrk="0" fontAlgn="base" hangingPunct="0">
        <a:lnSpc>
          <a:spcPct val="90000"/>
        </a:lnSpc>
        <a:spcBef>
          <a:spcPts val="281"/>
        </a:spcBef>
        <a:spcAft>
          <a:spcPct val="0"/>
        </a:spcAft>
        <a:buFont typeface="Arial" panose="020B0604020202020204" pitchFamily="34" charset="0"/>
        <a:defRPr sz="195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514350" algn="l" defTabSz="514350" rtl="0" eaLnBrk="0" fontAlgn="base" hangingPunct="0">
        <a:lnSpc>
          <a:spcPct val="90000"/>
        </a:lnSpc>
        <a:spcBef>
          <a:spcPts val="281"/>
        </a:spcBef>
        <a:spcAft>
          <a:spcPct val="0"/>
        </a:spcAft>
        <a:buFont typeface="Arial" panose="020B0604020202020204" pitchFamily="34" charset="0"/>
        <a:defRPr sz="195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771525" algn="l" defTabSz="514350" rtl="0" eaLnBrk="0" fontAlgn="base" hangingPunct="0">
        <a:lnSpc>
          <a:spcPct val="90000"/>
        </a:lnSpc>
        <a:spcBef>
          <a:spcPts val="281"/>
        </a:spcBef>
        <a:spcAft>
          <a:spcPct val="0"/>
        </a:spcAft>
        <a:buFont typeface="Arial" panose="020B0604020202020204" pitchFamily="34" charset="0"/>
        <a:defRPr sz="195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1028700" algn="l" defTabSz="514350" rtl="0" eaLnBrk="0" fontAlgn="base" hangingPunct="0">
        <a:lnSpc>
          <a:spcPct val="90000"/>
        </a:lnSpc>
        <a:spcBef>
          <a:spcPts val="281"/>
        </a:spcBef>
        <a:spcAft>
          <a:spcPct val="0"/>
        </a:spcAft>
        <a:buFont typeface="Arial" panose="020B0604020202020204" pitchFamily="34" charset="0"/>
        <a:defRPr sz="195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6348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2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113" dirty="0">
                <a:solidFill>
                  <a:prstClr val="white">
                    <a:lumMod val="75000"/>
                  </a:prstClr>
                </a:solidFill>
              </a:rPr>
              <a:t>www.</a:t>
            </a:r>
            <a:r>
              <a:rPr lang="en-US" sz="2400" spc="113" dirty="0">
                <a:solidFill>
                  <a:prstClr val="black">
                    <a:lumMod val="85000"/>
                    <a:lumOff val="15000"/>
                  </a:prstClr>
                </a:solidFill>
              </a:rPr>
              <a:t>presentationgo</a:t>
            </a:r>
            <a:r>
              <a:rPr lang="en-US" sz="2400" spc="113" dirty="0">
                <a:solidFill>
                  <a:prstClr val="white">
                    <a:lumMod val="75000"/>
                  </a:prstClr>
                </a:solidFill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9526" y="6959602"/>
            <a:ext cx="105990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srgbClr val="555555"/>
                </a:solidFill>
                <a:latin typeface="Open Sans" panose="020B0606030504020204" pitchFamily="34" charset="0"/>
                <a:ea typeface="+mn-ea"/>
              </a:rPr>
              <a:t>© </a:t>
            </a:r>
            <a:r>
              <a:rPr lang="en-US" sz="825" dirty="0">
                <a:solidFill>
                  <a:srgbClr val="A5CD28"/>
                </a:solidFill>
                <a:latin typeface="Open Sans" panose="020B0606030504020204" pitchFamily="34" charset="0"/>
                <a:ea typeface="+mn-ea"/>
                <a:hlinkClick r:id="rId3" tooltip="PresentationGo!"/>
              </a:rPr>
              <a:t>presentationgo.com</a:t>
            </a:r>
            <a:endParaRPr lang="en-US" sz="825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22197" y="244951"/>
            <a:ext cx="369496" cy="428177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241181" y="-16654"/>
            <a:ext cx="1180174" cy="573672"/>
            <a:chOff x="-2096383" y="21447"/>
            <a:chExt cx="1573565" cy="573672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91560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75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9192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75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04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27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://www.superskolotajs.l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34092" y="2706323"/>
            <a:ext cx="8009165" cy="72032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lv-LV" cap="small" dirty="0">
                <a:solidFill>
                  <a:srgbClr val="734590"/>
                </a:solidFill>
              </a:rPr>
              <a:t>Skolotāju sākotnējās izglītības modelis: </a:t>
            </a:r>
            <a:r>
              <a:rPr lang="lv-LV" cap="small" dirty="0" smtClean="0">
                <a:solidFill>
                  <a:srgbClr val="734590"/>
                </a:solidFill>
              </a:rPr>
              <a:t/>
            </a:r>
            <a:br>
              <a:rPr lang="lv-LV" cap="small" dirty="0" smtClean="0">
                <a:solidFill>
                  <a:srgbClr val="734590"/>
                </a:solidFill>
              </a:rPr>
            </a:br>
            <a:r>
              <a:rPr lang="lv-LV" cap="small" dirty="0" smtClean="0">
                <a:solidFill>
                  <a:srgbClr val="734590"/>
                </a:solidFill>
              </a:rPr>
              <a:t>vērtības</a:t>
            </a:r>
            <a:r>
              <a:rPr lang="lv-LV" cap="small" dirty="0">
                <a:solidFill>
                  <a:srgbClr val="734590"/>
                </a:solidFill>
              </a:rPr>
              <a:t>, sistēma, investīcijas</a:t>
            </a:r>
            <a:endParaRPr lang="lv-LV" altLang="lv-LV" cap="small" dirty="0">
              <a:solidFill>
                <a:srgbClr val="734590"/>
              </a:solidFill>
              <a:ea typeface="MS PGothic" panose="020B060007020508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07" y="5663647"/>
            <a:ext cx="3340186" cy="74955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1217" y="4224342"/>
            <a:ext cx="8294914" cy="1442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lv-LV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lv-LV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raktiskā </a:t>
            </a:r>
            <a:r>
              <a:rPr lang="lv-LV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konference 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lv-LV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“Augstskolu pasākumi pedagogu izglītībai konceptuāli jaunā kvalitātē </a:t>
            </a:r>
            <a:endParaRPr lang="lv-LV" sz="1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lv-LV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Latvijas </a:t>
            </a:r>
            <a:r>
              <a:rPr lang="lv-LV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ilgtspējīgai attīstībai</a:t>
            </a:r>
            <a:r>
              <a:rPr lang="lv-LV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lv-LV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23/02/2018</a:t>
            </a:r>
            <a:endParaRPr lang="lv-LV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350672" y="552559"/>
            <a:ext cx="2594372" cy="344091"/>
          </a:xfrm>
        </p:spPr>
        <p:txBody>
          <a:bodyPr>
            <a:noAutofit/>
          </a:bodyPr>
          <a:lstStyle/>
          <a:p>
            <a:r>
              <a:rPr lang="lv-LV" altLang="lv-LV" dirty="0">
                <a:solidFill>
                  <a:srgbClr val="734590"/>
                </a:solidFill>
                <a:ea typeface="MS PGothic" panose="020B0600070205080204" pitchFamily="34" charset="-128"/>
              </a:rPr>
              <a:t>Darba grupa</a:t>
            </a:r>
            <a:br>
              <a:rPr lang="lv-LV" altLang="lv-LV" dirty="0">
                <a:solidFill>
                  <a:srgbClr val="734590"/>
                </a:solidFill>
                <a:ea typeface="MS PGothic" panose="020B0600070205080204" pitchFamily="34" charset="-128"/>
              </a:rPr>
            </a:br>
            <a:endParaRPr lang="lv-LV" altLang="lv-LV" dirty="0">
              <a:solidFill>
                <a:srgbClr val="734590"/>
              </a:solidFill>
              <a:ea typeface="MS PGothic" panose="020B0600070205080204" pitchFamily="34" charset="-128"/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686800" y="6152554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91FDC4-3853-4E85-BE6A-F70088F63E36}" type="slidenum">
              <a:rPr lang="en-US" altLang="lv-LV" smtClean="0"/>
              <a:pPr/>
              <a:t>2</a:t>
            </a:fld>
            <a:endParaRPr lang="en-US" altLang="lv-LV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1546459" y="1591388"/>
            <a:ext cx="7448909" cy="4390402"/>
            <a:chOff x="114916" y="1411045"/>
            <a:chExt cx="8085196" cy="4765431"/>
          </a:xfrm>
        </p:grpSpPr>
        <p:sp>
          <p:nvSpPr>
            <p:cNvPr id="3" name="Rectangle 2"/>
            <p:cNvSpPr/>
            <p:nvPr/>
          </p:nvSpPr>
          <p:spPr>
            <a:xfrm>
              <a:off x="3267479" y="2626466"/>
              <a:ext cx="19143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lv-LV" sz="1800" b="1" dirty="0" smtClean="0">
                  <a:solidFill>
                    <a:schemeClr val="accent4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9/05 - 31/10</a:t>
              </a:r>
              <a:endParaRPr lang="lv-LV" sz="1800" b="1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518396" y="2995798"/>
              <a:ext cx="1375881" cy="1565725"/>
              <a:chOff x="2309577" y="1533417"/>
              <a:chExt cx="1313440" cy="1586800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09577" y="1533417"/>
                <a:ext cx="1313440" cy="1313440"/>
              </a:xfrm>
              <a:prstGeom prst="rect">
                <a:avLst/>
              </a:prstGeom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2605032" y="2843790"/>
                <a:ext cx="591273" cy="276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lv-LV" sz="1800" b="1" dirty="0" smtClean="0">
                    <a:solidFill>
                      <a:schemeClr val="accent4">
                        <a:lumMod val="50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2017</a:t>
                </a:r>
                <a:endParaRPr lang="lv-LV" sz="1800" b="1" dirty="0">
                  <a:solidFill>
                    <a:schemeClr val="accent4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xmlns="" id="{8B2D3692-1C25-4E8B-AF61-820272A5A9F2}"/>
                </a:ext>
              </a:extLst>
            </p:cNvPr>
            <p:cNvSpPr txBox="1"/>
            <p:nvPr/>
          </p:nvSpPr>
          <p:spPr>
            <a:xfrm>
              <a:off x="1407421" y="2179366"/>
              <a:ext cx="1229879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lv-LV" sz="1200" b="1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Liepājas Universitāte</a:t>
              </a:r>
              <a:endParaRPr lang="en-US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xmlns="" id="{7963331D-D6AE-4B03-A91E-E936642412FD}"/>
                </a:ext>
              </a:extLst>
            </p:cNvPr>
            <p:cNvSpPr txBox="1"/>
            <p:nvPr/>
          </p:nvSpPr>
          <p:spPr>
            <a:xfrm>
              <a:off x="2844943" y="1411045"/>
              <a:ext cx="13325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lv-LV" sz="1200" b="1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Latvijas Universitāte</a:t>
              </a:r>
              <a:endParaRPr lang="en-US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xmlns="" id="{8B2D3692-1C25-4E8B-AF61-820272A5A9F2}"/>
                </a:ext>
              </a:extLst>
            </p:cNvPr>
            <p:cNvSpPr txBox="1"/>
            <p:nvPr/>
          </p:nvSpPr>
          <p:spPr>
            <a:xfrm>
              <a:off x="6185685" y="3047370"/>
              <a:ext cx="15170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lv-LV" sz="1200" b="1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Daugavpils Universitāte</a:t>
              </a:r>
              <a:endParaRPr lang="en-US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600" name="Rectangle 25599"/>
            <p:cNvSpPr/>
            <p:nvPr/>
          </p:nvSpPr>
          <p:spPr>
            <a:xfrm>
              <a:off x="3970318" y="5530145"/>
              <a:ext cx="253132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1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Kultūras ministrijas Latvijas Nacionālais kultūras centrs</a:t>
              </a:r>
              <a:endPara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xmlns="" id="{7963331D-D6AE-4B03-A91E-E936642412FD}"/>
                </a:ext>
              </a:extLst>
            </p:cNvPr>
            <p:cNvSpPr txBox="1"/>
            <p:nvPr/>
          </p:nvSpPr>
          <p:spPr>
            <a:xfrm>
              <a:off x="4679208" y="1441019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lv-LV" sz="1200" b="1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Jāzepa Vītola Latvijas Mūzikas akadēmija</a:t>
              </a:r>
              <a:endParaRPr lang="en-US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609" name="Rectangle 25608"/>
            <p:cNvSpPr/>
            <p:nvPr/>
          </p:nvSpPr>
          <p:spPr>
            <a:xfrm>
              <a:off x="114916" y="3169150"/>
              <a:ext cx="22648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lv-LV" sz="1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Latvijas Sporta pedagoģijas </a:t>
              </a:r>
              <a:r>
                <a:rPr lang="lv-LV" sz="12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akadēmija</a:t>
              </a:r>
              <a:endParaRPr lang="lv-LV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610" name="Rectangle 25609"/>
            <p:cNvSpPr/>
            <p:nvPr/>
          </p:nvSpPr>
          <p:spPr>
            <a:xfrm>
              <a:off x="5682386" y="2172667"/>
              <a:ext cx="2517726" cy="501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lv-LV" sz="1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Rēzeknes Tehnoloģiju </a:t>
              </a:r>
              <a:r>
                <a:rPr lang="lv-LV" sz="12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akadēmija</a:t>
              </a:r>
              <a:endParaRPr lang="lv-LV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611" name="Rectangle 25610"/>
            <p:cNvSpPr/>
            <p:nvPr/>
          </p:nvSpPr>
          <p:spPr>
            <a:xfrm>
              <a:off x="6050240" y="3982291"/>
              <a:ext cx="2149872" cy="501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lv-LV" sz="1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nodibinājums “Iespējamā misija</a:t>
              </a:r>
              <a:r>
                <a:rPr lang="lv-LV" sz="12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”</a:t>
              </a:r>
              <a:endParaRPr lang="lv-LV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612" name="Rectangle 25611"/>
            <p:cNvSpPr/>
            <p:nvPr/>
          </p:nvSpPr>
          <p:spPr>
            <a:xfrm>
              <a:off x="1970293" y="5339782"/>
              <a:ext cx="19638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1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Augstākās izglītības </a:t>
              </a:r>
              <a:r>
                <a:rPr lang="lv-LV" sz="12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padome</a:t>
              </a:r>
              <a:endParaRPr lang="lv-LV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09123" y="4330691"/>
              <a:ext cx="195284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lv-LV" sz="12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Latvijas Studentu apvienība</a:t>
              </a:r>
              <a:endParaRPr lang="lv-LV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xmlns="" id="{7963331D-D6AE-4B03-A91E-E936642412FD}"/>
                </a:ext>
              </a:extLst>
            </p:cNvPr>
            <p:cNvSpPr txBox="1"/>
            <p:nvPr/>
          </p:nvSpPr>
          <p:spPr>
            <a:xfrm>
              <a:off x="5530821" y="486976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lv-LV" sz="1200" b="1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Izglītības nozares eksperti</a:t>
              </a:r>
              <a:endParaRPr lang="en-US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616" name="Oval 25615"/>
            <p:cNvSpPr/>
            <p:nvPr/>
          </p:nvSpPr>
          <p:spPr>
            <a:xfrm>
              <a:off x="2561968" y="2050775"/>
              <a:ext cx="3259305" cy="3208997"/>
            </a:xfrm>
            <a:prstGeom prst="ellipse">
              <a:avLst/>
            </a:prstGeom>
            <a:noFill/>
            <a:ln w="114300">
              <a:solidFill>
                <a:srgbClr val="7345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148" name="Picture 1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5526" y="2300048"/>
              <a:ext cx="573955" cy="559956"/>
            </a:xfrm>
            <a:prstGeom prst="rect">
              <a:avLst/>
            </a:prstGeom>
          </p:spPr>
        </p:pic>
        <p:pic>
          <p:nvPicPr>
            <p:cNvPr id="151" name="Picture 1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0053" y="4630546"/>
              <a:ext cx="573955" cy="559956"/>
            </a:xfrm>
            <a:prstGeom prst="rect">
              <a:avLst/>
            </a:prstGeom>
          </p:spPr>
        </p:pic>
        <p:pic>
          <p:nvPicPr>
            <p:cNvPr id="152" name="Picture 1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6612" y="4979794"/>
              <a:ext cx="573955" cy="559956"/>
            </a:xfrm>
            <a:prstGeom prst="rect">
              <a:avLst/>
            </a:prstGeom>
          </p:spPr>
        </p:pic>
        <p:pic>
          <p:nvPicPr>
            <p:cNvPr id="153" name="Picture 1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6671" y="4168849"/>
              <a:ext cx="573955" cy="559956"/>
            </a:xfrm>
            <a:prstGeom prst="rect">
              <a:avLst/>
            </a:prstGeom>
          </p:spPr>
        </p:pic>
        <p:pic>
          <p:nvPicPr>
            <p:cNvPr id="155" name="Picture 1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8100" y="2333672"/>
              <a:ext cx="573955" cy="559956"/>
            </a:xfrm>
            <a:prstGeom prst="rect">
              <a:avLst/>
            </a:prstGeom>
          </p:spPr>
        </p:pic>
        <p:pic>
          <p:nvPicPr>
            <p:cNvPr id="25618" name="Picture 256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3133" y="1873979"/>
              <a:ext cx="537185" cy="524082"/>
            </a:xfrm>
            <a:prstGeom prst="rect">
              <a:avLst/>
            </a:prstGeom>
          </p:spPr>
        </p:pic>
        <p:pic>
          <p:nvPicPr>
            <p:cNvPr id="158" name="Picture 15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024" y="3932643"/>
              <a:ext cx="537185" cy="524082"/>
            </a:xfrm>
            <a:prstGeom prst="rect">
              <a:avLst/>
            </a:prstGeom>
          </p:spPr>
        </p:pic>
        <p:pic>
          <p:nvPicPr>
            <p:cNvPr id="159" name="Picture 15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3491" y="3181833"/>
              <a:ext cx="537185" cy="524082"/>
            </a:xfrm>
            <a:prstGeom prst="rect">
              <a:avLst/>
            </a:prstGeom>
          </p:spPr>
        </p:pic>
        <p:pic>
          <p:nvPicPr>
            <p:cNvPr id="25619" name="Picture 256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0113" y="1866826"/>
              <a:ext cx="474966" cy="474966"/>
            </a:xfrm>
            <a:prstGeom prst="rect">
              <a:avLst/>
            </a:prstGeom>
          </p:spPr>
        </p:pic>
        <p:pic>
          <p:nvPicPr>
            <p:cNvPr id="160" name="Picture 15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759" y="4862890"/>
              <a:ext cx="474966" cy="474966"/>
            </a:xfrm>
            <a:prstGeom prst="rect">
              <a:avLst/>
            </a:prstGeom>
          </p:spPr>
        </p:pic>
        <p:pic>
          <p:nvPicPr>
            <p:cNvPr id="161" name="Picture 16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5274" y="3053603"/>
              <a:ext cx="474966" cy="474966"/>
            </a:xfrm>
            <a:prstGeom prst="rect">
              <a:avLst/>
            </a:prstGeom>
          </p:spPr>
        </p:pic>
      </p:grpSp>
      <p:sp>
        <p:nvSpPr>
          <p:cNvPr id="33" name="Rectangle 32"/>
          <p:cNvSpPr/>
          <p:nvPr/>
        </p:nvSpPr>
        <p:spPr>
          <a:xfrm>
            <a:off x="299723" y="2402192"/>
            <a:ext cx="16337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600" b="1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13/09/2017</a:t>
            </a:r>
            <a:endParaRPr lang="lv-LV" sz="1600" b="1" dirty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37"/>
          <a:stretch/>
        </p:blipFill>
        <p:spPr>
          <a:xfrm>
            <a:off x="450180" y="3487778"/>
            <a:ext cx="1059209" cy="959771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7963331D-D6AE-4B03-A91E-E936642412FD}"/>
              </a:ext>
            </a:extLst>
          </p:cNvPr>
          <p:cNvSpPr txBox="1"/>
          <p:nvPr/>
        </p:nvSpPr>
        <p:spPr>
          <a:xfrm>
            <a:off x="363502" y="2839890"/>
            <a:ext cx="122765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lv-LV" sz="1200" b="1" dirty="0">
                <a:solidFill>
                  <a:srgbClr val="006F9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lv-LV" sz="1200" b="1" dirty="0" smtClean="0">
                <a:solidFill>
                  <a:srgbClr val="006F9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ubliskā apspriešana</a:t>
            </a:r>
            <a:endParaRPr lang="en-US" sz="1200" b="1" dirty="0">
              <a:solidFill>
                <a:srgbClr val="006F9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421529" y="481169"/>
            <a:ext cx="2594372" cy="344091"/>
          </a:xfrm>
        </p:spPr>
        <p:txBody>
          <a:bodyPr>
            <a:noAutofit/>
          </a:bodyPr>
          <a:lstStyle/>
          <a:p>
            <a:r>
              <a:rPr lang="lv-LV" altLang="lv-LV" dirty="0">
                <a:solidFill>
                  <a:srgbClr val="67478B"/>
                </a:solidFill>
                <a:ea typeface="MS PGothic" panose="020B0600070205080204" pitchFamily="34" charset="-128"/>
              </a:rPr>
              <a:t>Aktualitāte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91FDC4-3853-4E85-BE6A-F70088F63E36}" type="slidenum">
              <a:rPr lang="en-US" altLang="lv-LV" smtClean="0"/>
              <a:pPr/>
              <a:t>3</a:t>
            </a:fld>
            <a:endParaRPr lang="en-US" altLang="lv-LV" smtClean="0"/>
          </a:p>
        </p:txBody>
      </p:sp>
      <p:grpSp>
        <p:nvGrpSpPr>
          <p:cNvPr id="3" name="Group 2"/>
          <p:cNvGrpSpPr/>
          <p:nvPr/>
        </p:nvGrpSpPr>
        <p:grpSpPr>
          <a:xfrm>
            <a:off x="185057" y="4156409"/>
            <a:ext cx="8730343" cy="1043018"/>
            <a:chOff x="413540" y="4156412"/>
            <a:chExt cx="8354616" cy="733852"/>
          </a:xfrm>
        </p:grpSpPr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413540" y="4215943"/>
              <a:ext cx="1264444" cy="483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ts val="1575"/>
                </a:lnSpc>
              </a:pPr>
              <a:r>
                <a:rPr lang="en-US" altLang="lv-LV" sz="1050" b="1" dirty="0">
                  <a:latin typeface="Futura Medium"/>
                  <a:ea typeface="Futura Medium"/>
                  <a:cs typeface="Futura Medium"/>
                </a:rPr>
                <a:t>ESO</a:t>
              </a:r>
              <a:r>
                <a:rPr lang="lv-LV" altLang="lv-LV" sz="1050" b="1" dirty="0">
                  <a:latin typeface="Futura Medium"/>
                  <a:ea typeface="Futura Medium"/>
                  <a:cs typeface="Futura Medium"/>
                </a:rPr>
                <a:t>ŠĀ SISTĒMA IR PĀRĀK FRAGMENTĒTA</a:t>
              </a:r>
              <a:endParaRPr lang="en-US" altLang="lv-LV" sz="1050" b="1" dirty="0">
                <a:latin typeface="Futura Medium"/>
                <a:ea typeface="Futura Medium"/>
                <a:cs typeface="Futura Medium"/>
              </a:endParaRP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1624406" y="4217134"/>
              <a:ext cx="1237059" cy="627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ts val="1575"/>
                </a:lnSpc>
              </a:pPr>
              <a:r>
                <a:rPr lang="lv-LV" altLang="lv-LV" sz="1050" b="1" dirty="0">
                  <a:latin typeface="Futura Medium"/>
                  <a:ea typeface="Futura Medium"/>
                  <a:cs typeface="Futura Medium"/>
                </a:rPr>
                <a:t>STUDĒ DAUDZI, SKOLĀM NEPIETIEK PROFESIONĀĻU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2660250" y="4236184"/>
              <a:ext cx="1310878" cy="627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ts val="1575"/>
                </a:lnSpc>
              </a:pPr>
              <a:r>
                <a:rPr lang="en-US" altLang="lv-LV" sz="1050" b="1" dirty="0">
                  <a:latin typeface="Futura Medium"/>
                  <a:ea typeface="Futura Medium"/>
                  <a:cs typeface="Futura Medium"/>
                </a:rPr>
                <a:t>SKOLU T</a:t>
              </a:r>
              <a:r>
                <a:rPr lang="lv-LV" altLang="lv-LV" sz="1050" b="1" dirty="0">
                  <a:latin typeface="Futura Medium"/>
                  <a:ea typeface="Futura Medium"/>
                  <a:cs typeface="Futura Medium"/>
                </a:rPr>
                <a:t>ĪKLA OPTIMIZĀCIJA</a:t>
              </a:r>
              <a:r>
                <a:rPr lang="en-US" altLang="lv-LV" sz="1050" b="1" dirty="0">
                  <a:latin typeface="Futura Medium"/>
                  <a:ea typeface="Futura Medium"/>
                  <a:cs typeface="Futura Medium"/>
                </a:rPr>
                <a:t>, </a:t>
              </a:r>
            </a:p>
            <a:p>
              <a:pPr algn="ctr">
                <a:lnSpc>
                  <a:spcPts val="1575"/>
                </a:lnSpc>
              </a:pPr>
              <a:r>
                <a:rPr lang="en-US" altLang="lv-LV" sz="1050" b="1" dirty="0">
                  <a:latin typeface="Futura Medium"/>
                  <a:ea typeface="Futura Medium"/>
                  <a:cs typeface="Futura Medium"/>
                </a:rPr>
                <a:t>SLODZES/ PROFILI </a:t>
              </a:r>
              <a:endParaRPr lang="lv-LV" altLang="lv-LV" sz="1050" b="1" dirty="0">
                <a:latin typeface="Futura Medium"/>
                <a:ea typeface="Futura Medium"/>
                <a:cs typeface="Futura Medium"/>
              </a:endParaRP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3796106" y="4230231"/>
              <a:ext cx="958453" cy="353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ts val="1575"/>
                </a:lnSpc>
              </a:pPr>
              <a:r>
                <a:rPr lang="en-US" altLang="lv-LV" sz="1050" b="1" dirty="0">
                  <a:latin typeface="Futura Medium"/>
                  <a:ea typeface="Futura Medium"/>
                  <a:cs typeface="Futura Medium"/>
                </a:rPr>
                <a:t>SATURA IZMAI</a:t>
              </a:r>
              <a:r>
                <a:rPr lang="lv-LV" altLang="lv-LV" sz="1050" b="1" dirty="0">
                  <a:latin typeface="Futura Medium"/>
                  <a:ea typeface="Futura Medium"/>
                  <a:cs typeface="Futura Medium"/>
                </a:rPr>
                <a:t>ŅAS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4756710" y="4301071"/>
              <a:ext cx="1078419" cy="483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ts val="1575"/>
                </a:lnSpc>
              </a:pPr>
              <a:r>
                <a:rPr lang="en-US" altLang="lv-LV" sz="1050" b="1" dirty="0">
                  <a:latin typeface="Futura Medium"/>
                  <a:ea typeface="Futura Medium"/>
                  <a:cs typeface="Futura Medium"/>
                </a:rPr>
                <a:t>SKOLOT</a:t>
              </a:r>
              <a:r>
                <a:rPr lang="lv-LV" altLang="lv-LV" sz="1050" b="1" dirty="0">
                  <a:latin typeface="Futura Medium"/>
                  <a:ea typeface="Futura Medium"/>
                  <a:cs typeface="Futura Medium"/>
                </a:rPr>
                <a:t>ĀJU NOVECO-ŠANĀS </a:t>
              </a:r>
              <a:endParaRPr lang="en-US" altLang="lv-LV" sz="1050" b="1" dirty="0">
                <a:latin typeface="Futura Medium"/>
                <a:ea typeface="Futura Medium"/>
                <a:cs typeface="Futura Medium"/>
              </a:endParaRP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5783258" y="4156412"/>
              <a:ext cx="1019174" cy="339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ts val="1575"/>
                </a:lnSpc>
              </a:pPr>
              <a:r>
                <a:rPr lang="en-US" altLang="lv-LV" sz="1050" b="1" dirty="0">
                  <a:latin typeface="Futura Medium"/>
                  <a:ea typeface="Futura Medium"/>
                  <a:cs typeface="Futura Medium"/>
                </a:rPr>
                <a:t>AI REFORMU KONTEKSTS</a:t>
              </a: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709478" y="4248226"/>
              <a:ext cx="966873" cy="483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ts val="1575"/>
                </a:lnSpc>
              </a:pPr>
              <a:r>
                <a:rPr lang="lv-LV" altLang="lv-LV" sz="1050" b="1" dirty="0">
                  <a:latin typeface="Futura Medium"/>
                  <a:ea typeface="Futura Medium"/>
                  <a:cs typeface="Futura Medium"/>
                </a:rPr>
                <a:t>ZINĀŠANU KULTŪRAS VEIDOŠANA</a:t>
              </a:r>
              <a:endParaRPr lang="en-US" altLang="lv-LV" sz="1050" b="1" dirty="0">
                <a:latin typeface="Futura Medium"/>
                <a:ea typeface="Futura Medium"/>
                <a:cs typeface="Futura Medium"/>
              </a:endParaRP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7617808" y="4262368"/>
              <a:ext cx="1150348" cy="627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ts val="1575"/>
                </a:lnSpc>
              </a:pPr>
              <a:r>
                <a:rPr lang="lv-LV" altLang="lv-LV" sz="1050" b="1" dirty="0">
                  <a:latin typeface="Futura Medium"/>
                  <a:ea typeface="Futura Medium"/>
                  <a:cs typeface="Futura Medium"/>
                </a:rPr>
                <a:t>VALSTSGRIBAS UN DROŠAS SABIEDRĪBAS VEIDOŠANA</a:t>
              </a:r>
              <a:endParaRPr lang="en-US" altLang="lv-LV" sz="1050" b="1" dirty="0">
                <a:latin typeface="Futura Medium"/>
                <a:ea typeface="Futura Medium"/>
                <a:cs typeface="Futura Medium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9240" y="2605028"/>
            <a:ext cx="8277747" cy="1616452"/>
            <a:chOff x="299240" y="2605028"/>
            <a:chExt cx="8277747" cy="1616452"/>
          </a:xfrm>
        </p:grpSpPr>
        <p:sp>
          <p:nvSpPr>
            <p:cNvPr id="7" name="Teardrop 6"/>
            <p:cNvSpPr/>
            <p:nvPr/>
          </p:nvSpPr>
          <p:spPr>
            <a:xfrm rot="8100000">
              <a:off x="918365" y="2605028"/>
              <a:ext cx="561975" cy="560784"/>
            </a:xfrm>
            <a:prstGeom prst="teardrop">
              <a:avLst>
                <a:gd name="adj" fmla="val 119445"/>
              </a:avLst>
            </a:prstGeom>
            <a:solidFill>
              <a:srgbClr val="A9CF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8" name="Teardrop 7"/>
            <p:cNvSpPr/>
            <p:nvPr/>
          </p:nvSpPr>
          <p:spPr>
            <a:xfrm rot="8100000">
              <a:off x="1926824" y="2844344"/>
              <a:ext cx="561975" cy="560785"/>
            </a:xfrm>
            <a:prstGeom prst="teardrop">
              <a:avLst>
                <a:gd name="adj" fmla="val 119445"/>
              </a:avLst>
            </a:prstGeom>
            <a:noFill/>
            <a:ln w="9525">
              <a:solidFill>
                <a:srgbClr val="0DAF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9" name="Teardrop 8"/>
            <p:cNvSpPr/>
            <p:nvPr/>
          </p:nvSpPr>
          <p:spPr>
            <a:xfrm rot="8100000">
              <a:off x="2936474" y="2605028"/>
              <a:ext cx="560784" cy="560784"/>
            </a:xfrm>
            <a:prstGeom prst="teardrop">
              <a:avLst>
                <a:gd name="adj" fmla="val 119445"/>
              </a:avLst>
            </a:prstGeom>
            <a:solidFill>
              <a:srgbClr val="2C84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0" name="Teardrop 9"/>
            <p:cNvSpPr/>
            <p:nvPr/>
          </p:nvSpPr>
          <p:spPr>
            <a:xfrm rot="8100000">
              <a:off x="3944934" y="2844344"/>
              <a:ext cx="560785" cy="560785"/>
            </a:xfrm>
            <a:prstGeom prst="teardrop">
              <a:avLst>
                <a:gd name="adj" fmla="val 119445"/>
              </a:avLst>
            </a:prstGeom>
            <a:noFill/>
            <a:ln w="9525">
              <a:solidFill>
                <a:srgbClr val="FC95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1" name="Teardrop 10"/>
            <p:cNvSpPr/>
            <p:nvPr/>
          </p:nvSpPr>
          <p:spPr>
            <a:xfrm rot="8100000">
              <a:off x="4953393" y="2605028"/>
              <a:ext cx="561975" cy="560784"/>
            </a:xfrm>
            <a:prstGeom prst="teardrop">
              <a:avLst>
                <a:gd name="adj" fmla="val 119445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2" name="Teardrop 11"/>
            <p:cNvSpPr/>
            <p:nvPr/>
          </p:nvSpPr>
          <p:spPr>
            <a:xfrm rot="8100000">
              <a:off x="5961852" y="2844344"/>
              <a:ext cx="561975" cy="560785"/>
            </a:xfrm>
            <a:prstGeom prst="teardrop">
              <a:avLst>
                <a:gd name="adj" fmla="val 119445"/>
              </a:avLst>
            </a:prstGeom>
            <a:noFill/>
            <a:ln w="9525">
              <a:solidFill>
                <a:srgbClr val="D88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242840" y="3595628"/>
              <a:ext cx="0" cy="560784"/>
            </a:xfrm>
            <a:prstGeom prst="line">
              <a:avLst/>
            </a:prstGeom>
            <a:ln>
              <a:solidFill>
                <a:srgbClr val="D883FF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99352" y="3349169"/>
              <a:ext cx="0" cy="807244"/>
            </a:xfrm>
            <a:prstGeom prst="line">
              <a:avLst/>
            </a:prstGeom>
            <a:ln>
              <a:solidFill>
                <a:srgbClr val="A9CF5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07812" y="3595628"/>
              <a:ext cx="0" cy="560784"/>
            </a:xfrm>
            <a:prstGeom prst="line">
              <a:avLst/>
            </a:prstGeom>
            <a:ln>
              <a:solidFill>
                <a:srgbClr val="0DAF8D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216271" y="3349169"/>
              <a:ext cx="0" cy="807244"/>
            </a:xfrm>
            <a:prstGeom prst="line">
              <a:avLst/>
            </a:prstGeom>
            <a:ln>
              <a:solidFill>
                <a:srgbClr val="2C84B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225921" y="3595628"/>
              <a:ext cx="0" cy="560784"/>
            </a:xfrm>
            <a:prstGeom prst="line">
              <a:avLst/>
            </a:prstGeom>
            <a:ln>
              <a:solidFill>
                <a:srgbClr val="FC952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234381" y="3349169"/>
              <a:ext cx="0" cy="807244"/>
            </a:xfrm>
            <a:prstGeom prst="line">
              <a:avLst/>
            </a:prstGeom>
            <a:ln>
              <a:solidFill>
                <a:srgbClr val="C00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299240" y="3967104"/>
              <a:ext cx="1400175" cy="34528"/>
            </a:xfrm>
            <a:prstGeom prst="rect">
              <a:avLst/>
            </a:prstGeom>
            <a:solidFill>
              <a:srgbClr val="A9CF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700606" y="3967104"/>
              <a:ext cx="1008459" cy="34528"/>
            </a:xfrm>
            <a:prstGeom prst="rect">
              <a:avLst/>
            </a:prstGeom>
            <a:solidFill>
              <a:srgbClr val="0DA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710256" y="3967104"/>
              <a:ext cx="1008459" cy="34528"/>
            </a:xfrm>
            <a:prstGeom prst="rect">
              <a:avLst/>
            </a:prstGeom>
            <a:solidFill>
              <a:srgbClr val="2C84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19906" y="3967104"/>
              <a:ext cx="1008459" cy="34528"/>
            </a:xfrm>
            <a:prstGeom prst="rect">
              <a:avLst/>
            </a:prstGeom>
            <a:solidFill>
              <a:srgbClr val="FC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28365" y="3967104"/>
              <a:ext cx="1009650" cy="3452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738015" y="3967104"/>
              <a:ext cx="1419225" cy="34528"/>
            </a:xfrm>
            <a:prstGeom prst="rect">
              <a:avLst/>
            </a:prstGeom>
            <a:solidFill>
              <a:srgbClr val="D88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25" name="Freeform 6"/>
            <p:cNvSpPr>
              <a:spLocks noEditPoints="1"/>
            </p:cNvSpPr>
            <p:nvPr/>
          </p:nvSpPr>
          <p:spPr bwMode="auto">
            <a:xfrm>
              <a:off x="1051715" y="2775287"/>
              <a:ext cx="295275" cy="220266"/>
            </a:xfrm>
            <a:custGeom>
              <a:avLst/>
              <a:gdLst>
                <a:gd name="T0" fmla="*/ 2147483646 w 832"/>
                <a:gd name="T1" fmla="*/ 2147483646 h 617"/>
                <a:gd name="T2" fmla="*/ 2147483646 w 832"/>
                <a:gd name="T3" fmla="*/ 2147483646 h 617"/>
                <a:gd name="T4" fmla="*/ 2147483646 w 832"/>
                <a:gd name="T5" fmla="*/ 2147483646 h 617"/>
                <a:gd name="T6" fmla="*/ 2147483646 w 832"/>
                <a:gd name="T7" fmla="*/ 2147483646 h 617"/>
                <a:gd name="T8" fmla="*/ 2147483646 w 832"/>
                <a:gd name="T9" fmla="*/ 2147483646 h 617"/>
                <a:gd name="T10" fmla="*/ 2147483646 w 832"/>
                <a:gd name="T11" fmla="*/ 2147483646 h 617"/>
                <a:gd name="T12" fmla="*/ 2147483646 w 832"/>
                <a:gd name="T13" fmla="*/ 2147483646 h 617"/>
                <a:gd name="T14" fmla="*/ 2147483646 w 832"/>
                <a:gd name="T15" fmla="*/ 2147483646 h 617"/>
                <a:gd name="T16" fmla="*/ 2147483646 w 832"/>
                <a:gd name="T17" fmla="*/ 2147483646 h 617"/>
                <a:gd name="T18" fmla="*/ 2147483646 w 832"/>
                <a:gd name="T19" fmla="*/ 2147483646 h 617"/>
                <a:gd name="T20" fmla="*/ 2147483646 w 832"/>
                <a:gd name="T21" fmla="*/ 2147483646 h 617"/>
                <a:gd name="T22" fmla="*/ 2147483646 w 832"/>
                <a:gd name="T23" fmla="*/ 2147483646 h 617"/>
                <a:gd name="T24" fmla="*/ 2147483646 w 832"/>
                <a:gd name="T25" fmla="*/ 2147483646 h 617"/>
                <a:gd name="T26" fmla="*/ 2147483646 w 832"/>
                <a:gd name="T27" fmla="*/ 2147483646 h 617"/>
                <a:gd name="T28" fmla="*/ 2147483646 w 832"/>
                <a:gd name="T29" fmla="*/ 2147483646 h 617"/>
                <a:gd name="T30" fmla="*/ 2147483646 w 832"/>
                <a:gd name="T31" fmla="*/ 2147483646 h 617"/>
                <a:gd name="T32" fmla="*/ 2147483646 w 832"/>
                <a:gd name="T33" fmla="*/ 2147483646 h 617"/>
                <a:gd name="T34" fmla="*/ 2147483646 w 832"/>
                <a:gd name="T35" fmla="*/ 2147483646 h 617"/>
                <a:gd name="T36" fmla="*/ 2147483646 w 832"/>
                <a:gd name="T37" fmla="*/ 2147483646 h 617"/>
                <a:gd name="T38" fmla="*/ 2147483646 w 832"/>
                <a:gd name="T39" fmla="*/ 2147483646 h 617"/>
                <a:gd name="T40" fmla="*/ 2147483646 w 832"/>
                <a:gd name="T41" fmla="*/ 2147483646 h 617"/>
                <a:gd name="T42" fmla="*/ 2147483646 w 832"/>
                <a:gd name="T43" fmla="*/ 2147483646 h 617"/>
                <a:gd name="T44" fmla="*/ 2147483646 w 832"/>
                <a:gd name="T45" fmla="*/ 2147483646 h 617"/>
                <a:gd name="T46" fmla="*/ 2147483646 w 832"/>
                <a:gd name="T47" fmla="*/ 2147483646 h 617"/>
                <a:gd name="T48" fmla="*/ 2147483646 w 832"/>
                <a:gd name="T49" fmla="*/ 2147483646 h 617"/>
                <a:gd name="T50" fmla="*/ 2147483646 w 832"/>
                <a:gd name="T51" fmla="*/ 2147483646 h 617"/>
                <a:gd name="T52" fmla="*/ 2147483646 w 832"/>
                <a:gd name="T53" fmla="*/ 2147483646 h 617"/>
                <a:gd name="T54" fmla="*/ 2147483646 w 832"/>
                <a:gd name="T55" fmla="*/ 2147483646 h 617"/>
                <a:gd name="T56" fmla="*/ 2147483646 w 832"/>
                <a:gd name="T57" fmla="*/ 2147483646 h 617"/>
                <a:gd name="T58" fmla="*/ 2147483646 w 832"/>
                <a:gd name="T59" fmla="*/ 2147483646 h 617"/>
                <a:gd name="T60" fmla="*/ 2147483646 w 832"/>
                <a:gd name="T61" fmla="*/ 2147483646 h 617"/>
                <a:gd name="T62" fmla="*/ 2147483646 w 832"/>
                <a:gd name="T63" fmla="*/ 2147483646 h 617"/>
                <a:gd name="T64" fmla="*/ 2147483646 w 832"/>
                <a:gd name="T65" fmla="*/ 2147483646 h 617"/>
                <a:gd name="T66" fmla="*/ 2147483646 w 832"/>
                <a:gd name="T67" fmla="*/ 2147483646 h 617"/>
                <a:gd name="T68" fmla="*/ 2147483646 w 832"/>
                <a:gd name="T69" fmla="*/ 2147483646 h 617"/>
                <a:gd name="T70" fmla="*/ 2147483646 w 832"/>
                <a:gd name="T71" fmla="*/ 2147483646 h 617"/>
                <a:gd name="T72" fmla="*/ 2147483646 w 832"/>
                <a:gd name="T73" fmla="*/ 2147483646 h 617"/>
                <a:gd name="T74" fmla="*/ 2147483646 w 832"/>
                <a:gd name="T75" fmla="*/ 2147483646 h 617"/>
                <a:gd name="T76" fmla="*/ 2147483646 w 832"/>
                <a:gd name="T77" fmla="*/ 2147483646 h 617"/>
                <a:gd name="T78" fmla="*/ 2147483646 w 832"/>
                <a:gd name="T79" fmla="*/ 323315264 h 617"/>
                <a:gd name="T80" fmla="*/ 2147483646 w 832"/>
                <a:gd name="T81" fmla="*/ 2147483646 h 617"/>
                <a:gd name="T82" fmla="*/ 2147483646 w 832"/>
                <a:gd name="T83" fmla="*/ 0 h 617"/>
                <a:gd name="T84" fmla="*/ 2147483646 w 832"/>
                <a:gd name="T85" fmla="*/ 2147483646 h 617"/>
                <a:gd name="T86" fmla="*/ 2147483646 w 832"/>
                <a:gd name="T87" fmla="*/ 2147483646 h 617"/>
                <a:gd name="T88" fmla="*/ 2147483646 w 832"/>
                <a:gd name="T89" fmla="*/ 2147483646 h 617"/>
                <a:gd name="T90" fmla="*/ 2147483646 w 832"/>
                <a:gd name="T91" fmla="*/ 2147483646 h 617"/>
                <a:gd name="T92" fmla="*/ 2147483646 w 832"/>
                <a:gd name="T93" fmla="*/ 2147483646 h 617"/>
                <a:gd name="T94" fmla="*/ 2147483646 w 832"/>
                <a:gd name="T95" fmla="*/ 2147483646 h 617"/>
                <a:gd name="T96" fmla="*/ 2147483646 w 832"/>
                <a:gd name="T97" fmla="*/ 2147483646 h 617"/>
                <a:gd name="T98" fmla="*/ 2147483646 w 832"/>
                <a:gd name="T99" fmla="*/ 2147483646 h 617"/>
                <a:gd name="T100" fmla="*/ 2147483646 w 832"/>
                <a:gd name="T101" fmla="*/ 2147483646 h 617"/>
                <a:gd name="T102" fmla="*/ 2147483646 w 832"/>
                <a:gd name="T103" fmla="*/ 2147483646 h 617"/>
                <a:gd name="T104" fmla="*/ 531799266 w 832"/>
                <a:gd name="T105" fmla="*/ 2147483646 h 617"/>
                <a:gd name="T106" fmla="*/ 2147483646 w 832"/>
                <a:gd name="T107" fmla="*/ 2147483646 h 617"/>
                <a:gd name="T108" fmla="*/ 2147483646 w 832"/>
                <a:gd name="T109" fmla="*/ 2147483646 h 617"/>
                <a:gd name="T110" fmla="*/ 2147483646 w 832"/>
                <a:gd name="T111" fmla="*/ 0 h 6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32" h="617">
                  <a:moveTo>
                    <a:pt x="480" y="441"/>
                  </a:moveTo>
                  <a:lnTo>
                    <a:pt x="480" y="450"/>
                  </a:lnTo>
                  <a:lnTo>
                    <a:pt x="480" y="441"/>
                  </a:lnTo>
                  <a:close/>
                  <a:moveTo>
                    <a:pt x="419" y="432"/>
                  </a:moveTo>
                  <a:lnTo>
                    <a:pt x="403" y="436"/>
                  </a:lnTo>
                  <a:lnTo>
                    <a:pt x="390" y="448"/>
                  </a:lnTo>
                  <a:lnTo>
                    <a:pt x="386" y="464"/>
                  </a:lnTo>
                  <a:lnTo>
                    <a:pt x="390" y="481"/>
                  </a:lnTo>
                  <a:lnTo>
                    <a:pt x="403" y="493"/>
                  </a:lnTo>
                  <a:lnTo>
                    <a:pt x="419" y="497"/>
                  </a:lnTo>
                  <a:lnTo>
                    <a:pt x="435" y="493"/>
                  </a:lnTo>
                  <a:lnTo>
                    <a:pt x="446" y="481"/>
                  </a:lnTo>
                  <a:lnTo>
                    <a:pt x="451" y="464"/>
                  </a:lnTo>
                  <a:lnTo>
                    <a:pt x="446" y="448"/>
                  </a:lnTo>
                  <a:lnTo>
                    <a:pt x="435" y="436"/>
                  </a:lnTo>
                  <a:lnTo>
                    <a:pt x="419" y="432"/>
                  </a:lnTo>
                  <a:close/>
                  <a:moveTo>
                    <a:pt x="500" y="359"/>
                  </a:moveTo>
                  <a:lnTo>
                    <a:pt x="500" y="359"/>
                  </a:lnTo>
                  <a:close/>
                  <a:moveTo>
                    <a:pt x="658" y="323"/>
                  </a:moveTo>
                  <a:lnTo>
                    <a:pt x="688" y="330"/>
                  </a:lnTo>
                  <a:lnTo>
                    <a:pt x="719" y="344"/>
                  </a:lnTo>
                  <a:lnTo>
                    <a:pt x="742" y="360"/>
                  </a:lnTo>
                  <a:lnTo>
                    <a:pt x="758" y="378"/>
                  </a:lnTo>
                  <a:lnTo>
                    <a:pt x="771" y="400"/>
                  </a:lnTo>
                  <a:lnTo>
                    <a:pt x="778" y="420"/>
                  </a:lnTo>
                  <a:lnTo>
                    <a:pt x="780" y="439"/>
                  </a:lnTo>
                  <a:lnTo>
                    <a:pt x="780" y="459"/>
                  </a:lnTo>
                  <a:lnTo>
                    <a:pt x="776" y="479"/>
                  </a:lnTo>
                  <a:lnTo>
                    <a:pt x="773" y="495"/>
                  </a:lnTo>
                  <a:lnTo>
                    <a:pt x="769" y="509"/>
                  </a:lnTo>
                  <a:lnTo>
                    <a:pt x="764" y="520"/>
                  </a:lnTo>
                  <a:lnTo>
                    <a:pt x="762" y="527"/>
                  </a:lnTo>
                  <a:lnTo>
                    <a:pt x="760" y="529"/>
                  </a:lnTo>
                  <a:lnTo>
                    <a:pt x="769" y="491"/>
                  </a:lnTo>
                  <a:lnTo>
                    <a:pt x="771" y="457"/>
                  </a:lnTo>
                  <a:lnTo>
                    <a:pt x="767" y="429"/>
                  </a:lnTo>
                  <a:lnTo>
                    <a:pt x="758" y="403"/>
                  </a:lnTo>
                  <a:lnTo>
                    <a:pt x="746" y="382"/>
                  </a:lnTo>
                  <a:lnTo>
                    <a:pt x="731" y="364"/>
                  </a:lnTo>
                  <a:lnTo>
                    <a:pt x="715" y="350"/>
                  </a:lnTo>
                  <a:lnTo>
                    <a:pt x="699" y="339"/>
                  </a:lnTo>
                  <a:lnTo>
                    <a:pt x="683" y="332"/>
                  </a:lnTo>
                  <a:lnTo>
                    <a:pt x="668" y="326"/>
                  </a:lnTo>
                  <a:lnTo>
                    <a:pt x="658" y="323"/>
                  </a:lnTo>
                  <a:close/>
                  <a:moveTo>
                    <a:pt x="651" y="319"/>
                  </a:moveTo>
                  <a:lnTo>
                    <a:pt x="658" y="321"/>
                  </a:lnTo>
                  <a:lnTo>
                    <a:pt x="658" y="323"/>
                  </a:lnTo>
                  <a:lnTo>
                    <a:pt x="651" y="319"/>
                  </a:lnTo>
                  <a:close/>
                  <a:moveTo>
                    <a:pt x="647" y="319"/>
                  </a:moveTo>
                  <a:lnTo>
                    <a:pt x="649" y="319"/>
                  </a:lnTo>
                  <a:lnTo>
                    <a:pt x="651" y="319"/>
                  </a:lnTo>
                  <a:lnTo>
                    <a:pt x="647" y="319"/>
                  </a:lnTo>
                  <a:close/>
                  <a:moveTo>
                    <a:pt x="126" y="314"/>
                  </a:moveTo>
                  <a:lnTo>
                    <a:pt x="117" y="321"/>
                  </a:lnTo>
                  <a:lnTo>
                    <a:pt x="102" y="333"/>
                  </a:lnTo>
                  <a:lnTo>
                    <a:pt x="90" y="348"/>
                  </a:lnTo>
                  <a:lnTo>
                    <a:pt x="77" y="366"/>
                  </a:lnTo>
                  <a:lnTo>
                    <a:pt x="66" y="387"/>
                  </a:lnTo>
                  <a:lnTo>
                    <a:pt x="59" y="412"/>
                  </a:lnTo>
                  <a:lnTo>
                    <a:pt x="56" y="441"/>
                  </a:lnTo>
                  <a:lnTo>
                    <a:pt x="61" y="472"/>
                  </a:lnTo>
                  <a:lnTo>
                    <a:pt x="74" y="506"/>
                  </a:lnTo>
                  <a:lnTo>
                    <a:pt x="95" y="543"/>
                  </a:lnTo>
                  <a:lnTo>
                    <a:pt x="93" y="540"/>
                  </a:lnTo>
                  <a:lnTo>
                    <a:pt x="88" y="534"/>
                  </a:lnTo>
                  <a:lnTo>
                    <a:pt x="79" y="524"/>
                  </a:lnTo>
                  <a:lnTo>
                    <a:pt x="70" y="509"/>
                  </a:lnTo>
                  <a:lnTo>
                    <a:pt x="61" y="493"/>
                  </a:lnTo>
                  <a:lnTo>
                    <a:pt x="52" y="473"/>
                  </a:lnTo>
                  <a:lnTo>
                    <a:pt x="47" y="454"/>
                  </a:lnTo>
                  <a:lnTo>
                    <a:pt x="45" y="430"/>
                  </a:lnTo>
                  <a:lnTo>
                    <a:pt x="47" y="407"/>
                  </a:lnTo>
                  <a:lnTo>
                    <a:pt x="56" y="382"/>
                  </a:lnTo>
                  <a:lnTo>
                    <a:pt x="74" y="357"/>
                  </a:lnTo>
                  <a:lnTo>
                    <a:pt x="99" y="332"/>
                  </a:lnTo>
                  <a:lnTo>
                    <a:pt x="126" y="314"/>
                  </a:lnTo>
                  <a:close/>
                  <a:moveTo>
                    <a:pt x="135" y="308"/>
                  </a:moveTo>
                  <a:lnTo>
                    <a:pt x="126" y="314"/>
                  </a:lnTo>
                  <a:lnTo>
                    <a:pt x="128" y="314"/>
                  </a:lnTo>
                  <a:lnTo>
                    <a:pt x="135" y="308"/>
                  </a:lnTo>
                  <a:close/>
                  <a:moveTo>
                    <a:pt x="137" y="307"/>
                  </a:moveTo>
                  <a:lnTo>
                    <a:pt x="135" y="308"/>
                  </a:lnTo>
                  <a:lnTo>
                    <a:pt x="137" y="307"/>
                  </a:lnTo>
                  <a:close/>
                  <a:moveTo>
                    <a:pt x="656" y="298"/>
                  </a:moveTo>
                  <a:lnTo>
                    <a:pt x="618" y="303"/>
                  </a:lnTo>
                  <a:lnTo>
                    <a:pt x="584" y="317"/>
                  </a:lnTo>
                  <a:lnTo>
                    <a:pt x="555" y="339"/>
                  </a:lnTo>
                  <a:lnTo>
                    <a:pt x="532" y="368"/>
                  </a:lnTo>
                  <a:lnTo>
                    <a:pt x="518" y="403"/>
                  </a:lnTo>
                  <a:lnTo>
                    <a:pt x="512" y="441"/>
                  </a:lnTo>
                  <a:lnTo>
                    <a:pt x="518" y="479"/>
                  </a:lnTo>
                  <a:lnTo>
                    <a:pt x="532" y="513"/>
                  </a:lnTo>
                  <a:lnTo>
                    <a:pt x="555" y="542"/>
                  </a:lnTo>
                  <a:lnTo>
                    <a:pt x="584" y="565"/>
                  </a:lnTo>
                  <a:lnTo>
                    <a:pt x="618" y="579"/>
                  </a:lnTo>
                  <a:lnTo>
                    <a:pt x="656" y="585"/>
                  </a:lnTo>
                  <a:lnTo>
                    <a:pt x="695" y="579"/>
                  </a:lnTo>
                  <a:lnTo>
                    <a:pt x="730" y="565"/>
                  </a:lnTo>
                  <a:lnTo>
                    <a:pt x="758" y="542"/>
                  </a:lnTo>
                  <a:lnTo>
                    <a:pt x="780" y="513"/>
                  </a:lnTo>
                  <a:lnTo>
                    <a:pt x="794" y="479"/>
                  </a:lnTo>
                  <a:lnTo>
                    <a:pt x="800" y="441"/>
                  </a:lnTo>
                  <a:lnTo>
                    <a:pt x="794" y="403"/>
                  </a:lnTo>
                  <a:lnTo>
                    <a:pt x="780" y="368"/>
                  </a:lnTo>
                  <a:lnTo>
                    <a:pt x="758" y="339"/>
                  </a:lnTo>
                  <a:lnTo>
                    <a:pt x="730" y="317"/>
                  </a:lnTo>
                  <a:lnTo>
                    <a:pt x="695" y="303"/>
                  </a:lnTo>
                  <a:lnTo>
                    <a:pt x="656" y="298"/>
                  </a:lnTo>
                  <a:close/>
                  <a:moveTo>
                    <a:pt x="419" y="298"/>
                  </a:moveTo>
                  <a:lnTo>
                    <a:pt x="397" y="301"/>
                  </a:lnTo>
                  <a:lnTo>
                    <a:pt x="379" y="314"/>
                  </a:lnTo>
                  <a:lnTo>
                    <a:pt x="368" y="330"/>
                  </a:lnTo>
                  <a:lnTo>
                    <a:pt x="363" y="351"/>
                  </a:lnTo>
                  <a:lnTo>
                    <a:pt x="368" y="373"/>
                  </a:lnTo>
                  <a:lnTo>
                    <a:pt x="379" y="391"/>
                  </a:lnTo>
                  <a:lnTo>
                    <a:pt x="397" y="402"/>
                  </a:lnTo>
                  <a:lnTo>
                    <a:pt x="419" y="407"/>
                  </a:lnTo>
                  <a:lnTo>
                    <a:pt x="440" y="402"/>
                  </a:lnTo>
                  <a:lnTo>
                    <a:pt x="456" y="391"/>
                  </a:lnTo>
                  <a:lnTo>
                    <a:pt x="469" y="373"/>
                  </a:lnTo>
                  <a:lnTo>
                    <a:pt x="473" y="351"/>
                  </a:lnTo>
                  <a:lnTo>
                    <a:pt x="469" y="330"/>
                  </a:lnTo>
                  <a:lnTo>
                    <a:pt x="456" y="314"/>
                  </a:lnTo>
                  <a:lnTo>
                    <a:pt x="440" y="301"/>
                  </a:lnTo>
                  <a:lnTo>
                    <a:pt x="419" y="298"/>
                  </a:lnTo>
                  <a:close/>
                  <a:moveTo>
                    <a:pt x="176" y="294"/>
                  </a:moveTo>
                  <a:lnTo>
                    <a:pt x="138" y="299"/>
                  </a:lnTo>
                  <a:lnTo>
                    <a:pt x="104" y="314"/>
                  </a:lnTo>
                  <a:lnTo>
                    <a:pt x="75" y="335"/>
                  </a:lnTo>
                  <a:lnTo>
                    <a:pt x="52" y="364"/>
                  </a:lnTo>
                  <a:lnTo>
                    <a:pt x="38" y="400"/>
                  </a:lnTo>
                  <a:lnTo>
                    <a:pt x="32" y="438"/>
                  </a:lnTo>
                  <a:lnTo>
                    <a:pt x="38" y="475"/>
                  </a:lnTo>
                  <a:lnTo>
                    <a:pt x="52" y="509"/>
                  </a:lnTo>
                  <a:lnTo>
                    <a:pt x="75" y="538"/>
                  </a:lnTo>
                  <a:lnTo>
                    <a:pt x="104" y="561"/>
                  </a:lnTo>
                  <a:lnTo>
                    <a:pt x="138" y="576"/>
                  </a:lnTo>
                  <a:lnTo>
                    <a:pt x="176" y="581"/>
                  </a:lnTo>
                  <a:lnTo>
                    <a:pt x="214" y="576"/>
                  </a:lnTo>
                  <a:lnTo>
                    <a:pt x="248" y="561"/>
                  </a:lnTo>
                  <a:lnTo>
                    <a:pt x="279" y="538"/>
                  </a:lnTo>
                  <a:lnTo>
                    <a:pt x="300" y="509"/>
                  </a:lnTo>
                  <a:lnTo>
                    <a:pt x="314" y="475"/>
                  </a:lnTo>
                  <a:lnTo>
                    <a:pt x="320" y="438"/>
                  </a:lnTo>
                  <a:lnTo>
                    <a:pt x="314" y="400"/>
                  </a:lnTo>
                  <a:lnTo>
                    <a:pt x="300" y="364"/>
                  </a:lnTo>
                  <a:lnTo>
                    <a:pt x="279" y="335"/>
                  </a:lnTo>
                  <a:lnTo>
                    <a:pt x="248" y="314"/>
                  </a:lnTo>
                  <a:lnTo>
                    <a:pt x="214" y="299"/>
                  </a:lnTo>
                  <a:lnTo>
                    <a:pt x="176" y="294"/>
                  </a:lnTo>
                  <a:close/>
                  <a:moveTo>
                    <a:pt x="706" y="272"/>
                  </a:moveTo>
                  <a:lnTo>
                    <a:pt x="706" y="272"/>
                  </a:lnTo>
                  <a:close/>
                  <a:moveTo>
                    <a:pt x="322" y="0"/>
                  </a:moveTo>
                  <a:lnTo>
                    <a:pt x="345" y="3"/>
                  </a:lnTo>
                  <a:lnTo>
                    <a:pt x="365" y="12"/>
                  </a:lnTo>
                  <a:lnTo>
                    <a:pt x="379" y="28"/>
                  </a:lnTo>
                  <a:lnTo>
                    <a:pt x="392" y="46"/>
                  </a:lnTo>
                  <a:lnTo>
                    <a:pt x="410" y="46"/>
                  </a:lnTo>
                  <a:lnTo>
                    <a:pt x="420" y="28"/>
                  </a:lnTo>
                  <a:lnTo>
                    <a:pt x="437" y="12"/>
                  </a:lnTo>
                  <a:lnTo>
                    <a:pt x="456" y="3"/>
                  </a:lnTo>
                  <a:lnTo>
                    <a:pt x="478" y="0"/>
                  </a:lnTo>
                  <a:lnTo>
                    <a:pt x="501" y="3"/>
                  </a:lnTo>
                  <a:lnTo>
                    <a:pt x="523" y="14"/>
                  </a:lnTo>
                  <a:lnTo>
                    <a:pt x="539" y="30"/>
                  </a:lnTo>
                  <a:lnTo>
                    <a:pt x="548" y="50"/>
                  </a:lnTo>
                  <a:lnTo>
                    <a:pt x="553" y="73"/>
                  </a:lnTo>
                  <a:lnTo>
                    <a:pt x="552" y="82"/>
                  </a:lnTo>
                  <a:lnTo>
                    <a:pt x="552" y="89"/>
                  </a:lnTo>
                  <a:lnTo>
                    <a:pt x="753" y="294"/>
                  </a:lnTo>
                  <a:lnTo>
                    <a:pt x="780" y="316"/>
                  </a:lnTo>
                  <a:lnTo>
                    <a:pt x="801" y="341"/>
                  </a:lnTo>
                  <a:lnTo>
                    <a:pt x="818" y="371"/>
                  </a:lnTo>
                  <a:lnTo>
                    <a:pt x="828" y="405"/>
                  </a:lnTo>
                  <a:lnTo>
                    <a:pt x="832" y="441"/>
                  </a:lnTo>
                  <a:lnTo>
                    <a:pt x="828" y="481"/>
                  </a:lnTo>
                  <a:lnTo>
                    <a:pt x="814" y="518"/>
                  </a:lnTo>
                  <a:lnTo>
                    <a:pt x="794" y="551"/>
                  </a:lnTo>
                  <a:lnTo>
                    <a:pt x="767" y="578"/>
                  </a:lnTo>
                  <a:lnTo>
                    <a:pt x="733" y="599"/>
                  </a:lnTo>
                  <a:lnTo>
                    <a:pt x="697" y="612"/>
                  </a:lnTo>
                  <a:lnTo>
                    <a:pt x="656" y="617"/>
                  </a:lnTo>
                  <a:lnTo>
                    <a:pt x="615" y="612"/>
                  </a:lnTo>
                  <a:lnTo>
                    <a:pt x="577" y="597"/>
                  </a:lnTo>
                  <a:lnTo>
                    <a:pt x="543" y="576"/>
                  </a:lnTo>
                  <a:lnTo>
                    <a:pt x="516" y="563"/>
                  </a:lnTo>
                  <a:lnTo>
                    <a:pt x="489" y="551"/>
                  </a:lnTo>
                  <a:lnTo>
                    <a:pt x="462" y="538"/>
                  </a:lnTo>
                  <a:lnTo>
                    <a:pt x="433" y="529"/>
                  </a:lnTo>
                  <a:lnTo>
                    <a:pt x="404" y="525"/>
                  </a:lnTo>
                  <a:lnTo>
                    <a:pt x="374" y="531"/>
                  </a:lnTo>
                  <a:lnTo>
                    <a:pt x="343" y="545"/>
                  </a:lnTo>
                  <a:lnTo>
                    <a:pt x="311" y="563"/>
                  </a:lnTo>
                  <a:lnTo>
                    <a:pt x="280" y="579"/>
                  </a:lnTo>
                  <a:lnTo>
                    <a:pt x="248" y="597"/>
                  </a:lnTo>
                  <a:lnTo>
                    <a:pt x="214" y="610"/>
                  </a:lnTo>
                  <a:lnTo>
                    <a:pt x="176" y="613"/>
                  </a:lnTo>
                  <a:lnTo>
                    <a:pt x="137" y="608"/>
                  </a:lnTo>
                  <a:lnTo>
                    <a:pt x="99" y="595"/>
                  </a:lnTo>
                  <a:lnTo>
                    <a:pt x="66" y="574"/>
                  </a:lnTo>
                  <a:lnTo>
                    <a:pt x="40" y="547"/>
                  </a:lnTo>
                  <a:lnTo>
                    <a:pt x="18" y="515"/>
                  </a:lnTo>
                  <a:lnTo>
                    <a:pt x="5" y="477"/>
                  </a:lnTo>
                  <a:lnTo>
                    <a:pt x="0" y="438"/>
                  </a:lnTo>
                  <a:lnTo>
                    <a:pt x="5" y="394"/>
                  </a:lnTo>
                  <a:lnTo>
                    <a:pt x="20" y="357"/>
                  </a:lnTo>
                  <a:lnTo>
                    <a:pt x="41" y="323"/>
                  </a:lnTo>
                  <a:lnTo>
                    <a:pt x="72" y="296"/>
                  </a:lnTo>
                  <a:lnTo>
                    <a:pt x="70" y="296"/>
                  </a:lnTo>
                  <a:lnTo>
                    <a:pt x="248" y="88"/>
                  </a:lnTo>
                  <a:lnTo>
                    <a:pt x="248" y="80"/>
                  </a:lnTo>
                  <a:lnTo>
                    <a:pt x="248" y="73"/>
                  </a:lnTo>
                  <a:lnTo>
                    <a:pt x="252" y="50"/>
                  </a:lnTo>
                  <a:lnTo>
                    <a:pt x="262" y="30"/>
                  </a:lnTo>
                  <a:lnTo>
                    <a:pt x="279" y="14"/>
                  </a:lnTo>
                  <a:lnTo>
                    <a:pt x="298" y="3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v-LV" sz="1275"/>
            </a:p>
          </p:txBody>
        </p:sp>
        <p:sp>
          <p:nvSpPr>
            <p:cNvPr id="26" name="Freeform 7"/>
            <p:cNvSpPr>
              <a:spLocks noEditPoints="1"/>
            </p:cNvSpPr>
            <p:nvPr/>
          </p:nvSpPr>
          <p:spPr bwMode="auto">
            <a:xfrm>
              <a:off x="2064937" y="2997935"/>
              <a:ext cx="285750" cy="253603"/>
            </a:xfrm>
            <a:custGeom>
              <a:avLst/>
              <a:gdLst>
                <a:gd name="T0" fmla="*/ 2147483646 w 791"/>
                <a:gd name="T1" fmla="*/ 2147483646 h 705"/>
                <a:gd name="T2" fmla="*/ 2147483646 w 791"/>
                <a:gd name="T3" fmla="*/ 2147483646 h 705"/>
                <a:gd name="T4" fmla="*/ 2147483646 w 791"/>
                <a:gd name="T5" fmla="*/ 2147483646 h 705"/>
                <a:gd name="T6" fmla="*/ 2147483646 w 791"/>
                <a:gd name="T7" fmla="*/ 2147483646 h 705"/>
                <a:gd name="T8" fmla="*/ 2147483646 w 791"/>
                <a:gd name="T9" fmla="*/ 2147483646 h 705"/>
                <a:gd name="T10" fmla="*/ 2147483646 w 791"/>
                <a:gd name="T11" fmla="*/ 2147483646 h 705"/>
                <a:gd name="T12" fmla="*/ 2147483646 w 791"/>
                <a:gd name="T13" fmla="*/ 2147483646 h 705"/>
                <a:gd name="T14" fmla="*/ 2147483646 w 791"/>
                <a:gd name="T15" fmla="*/ 2147483646 h 705"/>
                <a:gd name="T16" fmla="*/ 2147483646 w 791"/>
                <a:gd name="T17" fmla="*/ 2147483646 h 705"/>
                <a:gd name="T18" fmla="*/ 2147483646 w 791"/>
                <a:gd name="T19" fmla="*/ 2147483646 h 705"/>
                <a:gd name="T20" fmla="*/ 2147483646 w 791"/>
                <a:gd name="T21" fmla="*/ 2147483646 h 705"/>
                <a:gd name="T22" fmla="*/ 2147483646 w 791"/>
                <a:gd name="T23" fmla="*/ 2147483646 h 705"/>
                <a:gd name="T24" fmla="*/ 2147483646 w 791"/>
                <a:gd name="T25" fmla="*/ 2147483646 h 705"/>
                <a:gd name="T26" fmla="*/ 2147483646 w 791"/>
                <a:gd name="T27" fmla="*/ 2147483646 h 705"/>
                <a:gd name="T28" fmla="*/ 2147483646 w 791"/>
                <a:gd name="T29" fmla="*/ 2147483646 h 705"/>
                <a:gd name="T30" fmla="*/ 2147483646 w 791"/>
                <a:gd name="T31" fmla="*/ 2147483646 h 705"/>
                <a:gd name="T32" fmla="*/ 2147483646 w 791"/>
                <a:gd name="T33" fmla="*/ 2147483646 h 705"/>
                <a:gd name="T34" fmla="*/ 2147483646 w 791"/>
                <a:gd name="T35" fmla="*/ 2147483646 h 705"/>
                <a:gd name="T36" fmla="*/ 2147483646 w 791"/>
                <a:gd name="T37" fmla="*/ 2147483646 h 705"/>
                <a:gd name="T38" fmla="*/ 2147483646 w 791"/>
                <a:gd name="T39" fmla="*/ 2147483646 h 705"/>
                <a:gd name="T40" fmla="*/ 2147483646 w 791"/>
                <a:gd name="T41" fmla="*/ 2147483646 h 705"/>
                <a:gd name="T42" fmla="*/ 2147483646 w 791"/>
                <a:gd name="T43" fmla="*/ 2147483646 h 705"/>
                <a:gd name="T44" fmla="*/ 559363392 w 791"/>
                <a:gd name="T45" fmla="*/ 2147483646 h 705"/>
                <a:gd name="T46" fmla="*/ 2147483646 w 791"/>
                <a:gd name="T47" fmla="*/ 2147483646 h 705"/>
                <a:gd name="T48" fmla="*/ 2147483646 w 791"/>
                <a:gd name="T49" fmla="*/ 2147483646 h 705"/>
                <a:gd name="T50" fmla="*/ 2147483646 w 791"/>
                <a:gd name="T51" fmla="*/ 2147483646 h 705"/>
                <a:gd name="T52" fmla="*/ 2147483646 w 791"/>
                <a:gd name="T53" fmla="*/ 2147483646 h 705"/>
                <a:gd name="T54" fmla="*/ 2147483646 w 791"/>
                <a:gd name="T55" fmla="*/ 2147483646 h 705"/>
                <a:gd name="T56" fmla="*/ 2147483646 w 791"/>
                <a:gd name="T57" fmla="*/ 2147483646 h 705"/>
                <a:gd name="T58" fmla="*/ 2147483646 w 791"/>
                <a:gd name="T59" fmla="*/ 2147483646 h 705"/>
                <a:gd name="T60" fmla="*/ 2147483646 w 791"/>
                <a:gd name="T61" fmla="*/ 2147483646 h 705"/>
                <a:gd name="T62" fmla="*/ 2147483646 w 791"/>
                <a:gd name="T63" fmla="*/ 2147483646 h 705"/>
                <a:gd name="T64" fmla="*/ 2147483646 w 791"/>
                <a:gd name="T65" fmla="*/ 2147483646 h 705"/>
                <a:gd name="T66" fmla="*/ 2147483646 w 791"/>
                <a:gd name="T67" fmla="*/ 2147483646 h 705"/>
                <a:gd name="T68" fmla="*/ 2147483646 w 791"/>
                <a:gd name="T69" fmla="*/ 2147483646 h 705"/>
                <a:gd name="T70" fmla="*/ 2147483646 w 791"/>
                <a:gd name="T71" fmla="*/ 2147483646 h 705"/>
                <a:gd name="T72" fmla="*/ 2147483646 w 791"/>
                <a:gd name="T73" fmla="*/ 2147483646 h 705"/>
                <a:gd name="T74" fmla="*/ 2147483646 w 791"/>
                <a:gd name="T75" fmla="*/ 2147483646 h 705"/>
                <a:gd name="T76" fmla="*/ 2147483646 w 791"/>
                <a:gd name="T77" fmla="*/ 2147483646 h 705"/>
                <a:gd name="T78" fmla="*/ 2147483646 w 791"/>
                <a:gd name="T79" fmla="*/ 2147483646 h 705"/>
                <a:gd name="T80" fmla="*/ 2147483646 w 791"/>
                <a:gd name="T81" fmla="*/ 2147483646 h 705"/>
                <a:gd name="T82" fmla="*/ 2147483646 w 791"/>
                <a:gd name="T83" fmla="*/ 2147483646 h 705"/>
                <a:gd name="T84" fmla="*/ 2147483646 w 791"/>
                <a:gd name="T85" fmla="*/ 2147483646 h 705"/>
                <a:gd name="T86" fmla="*/ 2147483646 w 791"/>
                <a:gd name="T87" fmla="*/ 2147483646 h 705"/>
                <a:gd name="T88" fmla="*/ 2147483646 w 791"/>
                <a:gd name="T89" fmla="*/ 2147483646 h 705"/>
                <a:gd name="T90" fmla="*/ 2147483646 w 791"/>
                <a:gd name="T91" fmla="*/ 2147483646 h 705"/>
                <a:gd name="T92" fmla="*/ 2147483646 w 791"/>
                <a:gd name="T93" fmla="*/ 2147483646 h 705"/>
                <a:gd name="T94" fmla="*/ 2147483646 w 791"/>
                <a:gd name="T95" fmla="*/ 2147483646 h 705"/>
                <a:gd name="T96" fmla="*/ 2147483646 w 791"/>
                <a:gd name="T97" fmla="*/ 2147483646 h 705"/>
                <a:gd name="T98" fmla="*/ 2147483646 w 791"/>
                <a:gd name="T99" fmla="*/ 2147483646 h 705"/>
                <a:gd name="T100" fmla="*/ 2147483646 w 791"/>
                <a:gd name="T101" fmla="*/ 2147483646 h 705"/>
                <a:gd name="T102" fmla="*/ 2147483646 w 791"/>
                <a:gd name="T103" fmla="*/ 2147483646 h 705"/>
                <a:gd name="T104" fmla="*/ 2147483646 w 791"/>
                <a:gd name="T105" fmla="*/ 2147483646 h 705"/>
                <a:gd name="T106" fmla="*/ 2147483646 w 791"/>
                <a:gd name="T107" fmla="*/ 2147483646 h 705"/>
                <a:gd name="T108" fmla="*/ 2147483646 w 791"/>
                <a:gd name="T109" fmla="*/ 2147483646 h 705"/>
                <a:gd name="T110" fmla="*/ 2147483646 w 791"/>
                <a:gd name="T111" fmla="*/ 2147483646 h 705"/>
                <a:gd name="T112" fmla="*/ 2147483646 w 791"/>
                <a:gd name="T113" fmla="*/ 553251126 h 705"/>
                <a:gd name="T114" fmla="*/ 2147483646 w 791"/>
                <a:gd name="T115" fmla="*/ 2147483646 h 705"/>
                <a:gd name="T116" fmla="*/ 2147483646 w 791"/>
                <a:gd name="T117" fmla="*/ 2147483646 h 705"/>
                <a:gd name="T118" fmla="*/ 2147483646 w 791"/>
                <a:gd name="T119" fmla="*/ 2147483646 h 705"/>
                <a:gd name="T120" fmla="*/ 2147483646 w 791"/>
                <a:gd name="T121" fmla="*/ 2147483646 h 70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91" h="705">
                  <a:moveTo>
                    <a:pt x="620" y="570"/>
                  </a:moveTo>
                  <a:lnTo>
                    <a:pt x="667" y="570"/>
                  </a:lnTo>
                  <a:lnTo>
                    <a:pt x="645" y="581"/>
                  </a:lnTo>
                  <a:lnTo>
                    <a:pt x="676" y="669"/>
                  </a:lnTo>
                  <a:lnTo>
                    <a:pt x="643" y="687"/>
                  </a:lnTo>
                  <a:lnTo>
                    <a:pt x="611" y="669"/>
                  </a:lnTo>
                  <a:lnTo>
                    <a:pt x="641" y="581"/>
                  </a:lnTo>
                  <a:lnTo>
                    <a:pt x="620" y="570"/>
                  </a:lnTo>
                  <a:close/>
                  <a:moveTo>
                    <a:pt x="127" y="570"/>
                  </a:moveTo>
                  <a:lnTo>
                    <a:pt x="174" y="570"/>
                  </a:lnTo>
                  <a:lnTo>
                    <a:pt x="153" y="581"/>
                  </a:lnTo>
                  <a:lnTo>
                    <a:pt x="183" y="669"/>
                  </a:lnTo>
                  <a:lnTo>
                    <a:pt x="151" y="687"/>
                  </a:lnTo>
                  <a:lnTo>
                    <a:pt x="118" y="669"/>
                  </a:lnTo>
                  <a:lnTo>
                    <a:pt x="149" y="581"/>
                  </a:lnTo>
                  <a:lnTo>
                    <a:pt x="127" y="570"/>
                  </a:lnTo>
                  <a:close/>
                  <a:moveTo>
                    <a:pt x="564" y="547"/>
                  </a:moveTo>
                  <a:lnTo>
                    <a:pt x="578" y="561"/>
                  </a:lnTo>
                  <a:lnTo>
                    <a:pt x="595" y="570"/>
                  </a:lnTo>
                  <a:lnTo>
                    <a:pt x="616" y="577"/>
                  </a:lnTo>
                  <a:lnTo>
                    <a:pt x="622" y="581"/>
                  </a:lnTo>
                  <a:lnTo>
                    <a:pt x="625" y="583"/>
                  </a:lnTo>
                  <a:lnTo>
                    <a:pt x="629" y="585"/>
                  </a:lnTo>
                  <a:lnTo>
                    <a:pt x="627" y="592"/>
                  </a:lnTo>
                  <a:lnTo>
                    <a:pt x="622" y="606"/>
                  </a:lnTo>
                  <a:lnTo>
                    <a:pt x="616" y="622"/>
                  </a:lnTo>
                  <a:lnTo>
                    <a:pt x="611" y="640"/>
                  </a:lnTo>
                  <a:lnTo>
                    <a:pt x="605" y="656"/>
                  </a:lnTo>
                  <a:lnTo>
                    <a:pt x="600" y="669"/>
                  </a:lnTo>
                  <a:lnTo>
                    <a:pt x="600" y="673"/>
                  </a:lnTo>
                  <a:lnTo>
                    <a:pt x="643" y="696"/>
                  </a:lnTo>
                  <a:lnTo>
                    <a:pt x="688" y="673"/>
                  </a:lnTo>
                  <a:lnTo>
                    <a:pt x="686" y="669"/>
                  </a:lnTo>
                  <a:lnTo>
                    <a:pt x="683" y="656"/>
                  </a:lnTo>
                  <a:lnTo>
                    <a:pt x="676" y="640"/>
                  </a:lnTo>
                  <a:lnTo>
                    <a:pt x="670" y="622"/>
                  </a:lnTo>
                  <a:lnTo>
                    <a:pt x="665" y="606"/>
                  </a:lnTo>
                  <a:lnTo>
                    <a:pt x="659" y="592"/>
                  </a:lnTo>
                  <a:lnTo>
                    <a:pt x="658" y="585"/>
                  </a:lnTo>
                  <a:lnTo>
                    <a:pt x="661" y="583"/>
                  </a:lnTo>
                  <a:lnTo>
                    <a:pt x="665" y="581"/>
                  </a:lnTo>
                  <a:lnTo>
                    <a:pt x="670" y="577"/>
                  </a:lnTo>
                  <a:lnTo>
                    <a:pt x="676" y="576"/>
                  </a:lnTo>
                  <a:lnTo>
                    <a:pt x="699" y="563"/>
                  </a:lnTo>
                  <a:lnTo>
                    <a:pt x="717" y="549"/>
                  </a:lnTo>
                  <a:lnTo>
                    <a:pt x="740" y="572"/>
                  </a:lnTo>
                  <a:lnTo>
                    <a:pt x="760" y="603"/>
                  </a:lnTo>
                  <a:lnTo>
                    <a:pt x="774" y="637"/>
                  </a:lnTo>
                  <a:lnTo>
                    <a:pt x="785" y="673"/>
                  </a:lnTo>
                  <a:lnTo>
                    <a:pt x="791" y="705"/>
                  </a:lnTo>
                  <a:lnTo>
                    <a:pt x="492" y="705"/>
                  </a:lnTo>
                  <a:lnTo>
                    <a:pt x="498" y="673"/>
                  </a:lnTo>
                  <a:lnTo>
                    <a:pt x="507" y="637"/>
                  </a:lnTo>
                  <a:lnTo>
                    <a:pt x="521" y="603"/>
                  </a:lnTo>
                  <a:lnTo>
                    <a:pt x="541" y="572"/>
                  </a:lnTo>
                  <a:lnTo>
                    <a:pt x="564" y="547"/>
                  </a:lnTo>
                  <a:close/>
                  <a:moveTo>
                    <a:pt x="72" y="547"/>
                  </a:moveTo>
                  <a:lnTo>
                    <a:pt x="86" y="561"/>
                  </a:lnTo>
                  <a:lnTo>
                    <a:pt x="102" y="570"/>
                  </a:lnTo>
                  <a:lnTo>
                    <a:pt x="124" y="577"/>
                  </a:lnTo>
                  <a:lnTo>
                    <a:pt x="129" y="581"/>
                  </a:lnTo>
                  <a:lnTo>
                    <a:pt x="135" y="583"/>
                  </a:lnTo>
                  <a:lnTo>
                    <a:pt x="138" y="585"/>
                  </a:lnTo>
                  <a:lnTo>
                    <a:pt x="135" y="592"/>
                  </a:lnTo>
                  <a:lnTo>
                    <a:pt x="129" y="606"/>
                  </a:lnTo>
                  <a:lnTo>
                    <a:pt x="124" y="622"/>
                  </a:lnTo>
                  <a:lnTo>
                    <a:pt x="118" y="640"/>
                  </a:lnTo>
                  <a:lnTo>
                    <a:pt x="113" y="656"/>
                  </a:lnTo>
                  <a:lnTo>
                    <a:pt x="109" y="669"/>
                  </a:lnTo>
                  <a:lnTo>
                    <a:pt x="108" y="673"/>
                  </a:lnTo>
                  <a:lnTo>
                    <a:pt x="151" y="696"/>
                  </a:lnTo>
                  <a:lnTo>
                    <a:pt x="196" y="673"/>
                  </a:lnTo>
                  <a:lnTo>
                    <a:pt x="194" y="669"/>
                  </a:lnTo>
                  <a:lnTo>
                    <a:pt x="190" y="656"/>
                  </a:lnTo>
                  <a:lnTo>
                    <a:pt x="185" y="640"/>
                  </a:lnTo>
                  <a:lnTo>
                    <a:pt x="178" y="622"/>
                  </a:lnTo>
                  <a:lnTo>
                    <a:pt x="172" y="606"/>
                  </a:lnTo>
                  <a:lnTo>
                    <a:pt x="167" y="592"/>
                  </a:lnTo>
                  <a:lnTo>
                    <a:pt x="165" y="585"/>
                  </a:lnTo>
                  <a:lnTo>
                    <a:pt x="169" y="583"/>
                  </a:lnTo>
                  <a:lnTo>
                    <a:pt x="172" y="581"/>
                  </a:lnTo>
                  <a:lnTo>
                    <a:pt x="178" y="577"/>
                  </a:lnTo>
                  <a:lnTo>
                    <a:pt x="183" y="576"/>
                  </a:lnTo>
                  <a:lnTo>
                    <a:pt x="208" y="563"/>
                  </a:lnTo>
                  <a:lnTo>
                    <a:pt x="226" y="549"/>
                  </a:lnTo>
                  <a:lnTo>
                    <a:pt x="250" y="572"/>
                  </a:lnTo>
                  <a:lnTo>
                    <a:pt x="268" y="603"/>
                  </a:lnTo>
                  <a:lnTo>
                    <a:pt x="284" y="637"/>
                  </a:lnTo>
                  <a:lnTo>
                    <a:pt x="293" y="673"/>
                  </a:lnTo>
                  <a:lnTo>
                    <a:pt x="298" y="705"/>
                  </a:lnTo>
                  <a:lnTo>
                    <a:pt x="0" y="705"/>
                  </a:lnTo>
                  <a:lnTo>
                    <a:pt x="5" y="673"/>
                  </a:lnTo>
                  <a:lnTo>
                    <a:pt x="14" y="637"/>
                  </a:lnTo>
                  <a:lnTo>
                    <a:pt x="30" y="603"/>
                  </a:lnTo>
                  <a:lnTo>
                    <a:pt x="48" y="572"/>
                  </a:lnTo>
                  <a:lnTo>
                    <a:pt x="72" y="547"/>
                  </a:lnTo>
                  <a:close/>
                  <a:moveTo>
                    <a:pt x="638" y="367"/>
                  </a:moveTo>
                  <a:lnTo>
                    <a:pt x="663" y="373"/>
                  </a:lnTo>
                  <a:lnTo>
                    <a:pt x="686" y="385"/>
                  </a:lnTo>
                  <a:lnTo>
                    <a:pt x="704" y="407"/>
                  </a:lnTo>
                  <a:lnTo>
                    <a:pt x="715" y="432"/>
                  </a:lnTo>
                  <a:lnTo>
                    <a:pt x="720" y="463"/>
                  </a:lnTo>
                  <a:lnTo>
                    <a:pt x="715" y="493"/>
                  </a:lnTo>
                  <a:lnTo>
                    <a:pt x="704" y="520"/>
                  </a:lnTo>
                  <a:lnTo>
                    <a:pt x="686" y="540"/>
                  </a:lnTo>
                  <a:lnTo>
                    <a:pt x="663" y="554"/>
                  </a:lnTo>
                  <a:lnTo>
                    <a:pt x="638" y="559"/>
                  </a:lnTo>
                  <a:lnTo>
                    <a:pt x="613" y="554"/>
                  </a:lnTo>
                  <a:lnTo>
                    <a:pt x="589" y="540"/>
                  </a:lnTo>
                  <a:lnTo>
                    <a:pt x="571" y="520"/>
                  </a:lnTo>
                  <a:lnTo>
                    <a:pt x="560" y="493"/>
                  </a:lnTo>
                  <a:lnTo>
                    <a:pt x="557" y="463"/>
                  </a:lnTo>
                  <a:lnTo>
                    <a:pt x="560" y="432"/>
                  </a:lnTo>
                  <a:lnTo>
                    <a:pt x="571" y="407"/>
                  </a:lnTo>
                  <a:lnTo>
                    <a:pt x="589" y="385"/>
                  </a:lnTo>
                  <a:lnTo>
                    <a:pt x="613" y="373"/>
                  </a:lnTo>
                  <a:lnTo>
                    <a:pt x="638" y="367"/>
                  </a:lnTo>
                  <a:close/>
                  <a:moveTo>
                    <a:pt x="145" y="367"/>
                  </a:moveTo>
                  <a:lnTo>
                    <a:pt x="172" y="373"/>
                  </a:lnTo>
                  <a:lnTo>
                    <a:pt x="194" y="385"/>
                  </a:lnTo>
                  <a:lnTo>
                    <a:pt x="212" y="407"/>
                  </a:lnTo>
                  <a:lnTo>
                    <a:pt x="223" y="432"/>
                  </a:lnTo>
                  <a:lnTo>
                    <a:pt x="228" y="463"/>
                  </a:lnTo>
                  <a:lnTo>
                    <a:pt x="223" y="493"/>
                  </a:lnTo>
                  <a:lnTo>
                    <a:pt x="212" y="520"/>
                  </a:lnTo>
                  <a:lnTo>
                    <a:pt x="194" y="540"/>
                  </a:lnTo>
                  <a:lnTo>
                    <a:pt x="172" y="554"/>
                  </a:lnTo>
                  <a:lnTo>
                    <a:pt x="145" y="559"/>
                  </a:lnTo>
                  <a:lnTo>
                    <a:pt x="120" y="554"/>
                  </a:lnTo>
                  <a:lnTo>
                    <a:pt x="97" y="540"/>
                  </a:lnTo>
                  <a:lnTo>
                    <a:pt x="81" y="520"/>
                  </a:lnTo>
                  <a:lnTo>
                    <a:pt x="68" y="493"/>
                  </a:lnTo>
                  <a:lnTo>
                    <a:pt x="65" y="463"/>
                  </a:lnTo>
                  <a:lnTo>
                    <a:pt x="68" y="432"/>
                  </a:lnTo>
                  <a:lnTo>
                    <a:pt x="81" y="407"/>
                  </a:lnTo>
                  <a:lnTo>
                    <a:pt x="97" y="385"/>
                  </a:lnTo>
                  <a:lnTo>
                    <a:pt x="120" y="373"/>
                  </a:lnTo>
                  <a:lnTo>
                    <a:pt x="145" y="367"/>
                  </a:lnTo>
                  <a:close/>
                  <a:moveTo>
                    <a:pt x="383" y="364"/>
                  </a:moveTo>
                  <a:lnTo>
                    <a:pt x="388" y="366"/>
                  </a:lnTo>
                  <a:lnTo>
                    <a:pt x="393" y="367"/>
                  </a:lnTo>
                  <a:lnTo>
                    <a:pt x="399" y="373"/>
                  </a:lnTo>
                  <a:lnTo>
                    <a:pt x="401" y="378"/>
                  </a:lnTo>
                  <a:lnTo>
                    <a:pt x="402" y="384"/>
                  </a:lnTo>
                  <a:lnTo>
                    <a:pt x="402" y="479"/>
                  </a:lnTo>
                  <a:lnTo>
                    <a:pt x="404" y="481"/>
                  </a:lnTo>
                  <a:lnTo>
                    <a:pt x="408" y="482"/>
                  </a:lnTo>
                  <a:lnTo>
                    <a:pt x="487" y="554"/>
                  </a:lnTo>
                  <a:lnTo>
                    <a:pt x="490" y="559"/>
                  </a:lnTo>
                  <a:lnTo>
                    <a:pt x="492" y="565"/>
                  </a:lnTo>
                  <a:lnTo>
                    <a:pt x="492" y="570"/>
                  </a:lnTo>
                  <a:lnTo>
                    <a:pt x="492" y="577"/>
                  </a:lnTo>
                  <a:lnTo>
                    <a:pt x="489" y="583"/>
                  </a:lnTo>
                  <a:lnTo>
                    <a:pt x="483" y="586"/>
                  </a:lnTo>
                  <a:lnTo>
                    <a:pt x="478" y="588"/>
                  </a:lnTo>
                  <a:lnTo>
                    <a:pt x="472" y="588"/>
                  </a:lnTo>
                  <a:lnTo>
                    <a:pt x="465" y="586"/>
                  </a:lnTo>
                  <a:lnTo>
                    <a:pt x="462" y="583"/>
                  </a:lnTo>
                  <a:lnTo>
                    <a:pt x="384" y="513"/>
                  </a:lnTo>
                  <a:lnTo>
                    <a:pt x="313" y="583"/>
                  </a:lnTo>
                  <a:lnTo>
                    <a:pt x="307" y="586"/>
                  </a:lnTo>
                  <a:lnTo>
                    <a:pt x="302" y="588"/>
                  </a:lnTo>
                  <a:lnTo>
                    <a:pt x="296" y="588"/>
                  </a:lnTo>
                  <a:lnTo>
                    <a:pt x="289" y="586"/>
                  </a:lnTo>
                  <a:lnTo>
                    <a:pt x="286" y="583"/>
                  </a:lnTo>
                  <a:lnTo>
                    <a:pt x="282" y="577"/>
                  </a:lnTo>
                  <a:lnTo>
                    <a:pt x="280" y="572"/>
                  </a:lnTo>
                  <a:lnTo>
                    <a:pt x="280" y="567"/>
                  </a:lnTo>
                  <a:lnTo>
                    <a:pt x="282" y="559"/>
                  </a:lnTo>
                  <a:lnTo>
                    <a:pt x="286" y="556"/>
                  </a:lnTo>
                  <a:lnTo>
                    <a:pt x="363" y="481"/>
                  </a:lnTo>
                  <a:lnTo>
                    <a:pt x="363" y="384"/>
                  </a:lnTo>
                  <a:lnTo>
                    <a:pt x="365" y="378"/>
                  </a:lnTo>
                  <a:lnTo>
                    <a:pt x="366" y="373"/>
                  </a:lnTo>
                  <a:lnTo>
                    <a:pt x="372" y="367"/>
                  </a:lnTo>
                  <a:lnTo>
                    <a:pt x="377" y="366"/>
                  </a:lnTo>
                  <a:lnTo>
                    <a:pt x="383" y="364"/>
                  </a:lnTo>
                  <a:close/>
                  <a:moveTo>
                    <a:pt x="377" y="202"/>
                  </a:moveTo>
                  <a:lnTo>
                    <a:pt x="422" y="202"/>
                  </a:lnTo>
                  <a:lnTo>
                    <a:pt x="402" y="213"/>
                  </a:lnTo>
                  <a:lnTo>
                    <a:pt x="433" y="301"/>
                  </a:lnTo>
                  <a:lnTo>
                    <a:pt x="399" y="319"/>
                  </a:lnTo>
                  <a:lnTo>
                    <a:pt x="366" y="301"/>
                  </a:lnTo>
                  <a:lnTo>
                    <a:pt x="397" y="213"/>
                  </a:lnTo>
                  <a:lnTo>
                    <a:pt x="377" y="202"/>
                  </a:lnTo>
                  <a:close/>
                  <a:moveTo>
                    <a:pt x="322" y="181"/>
                  </a:moveTo>
                  <a:lnTo>
                    <a:pt x="334" y="193"/>
                  </a:lnTo>
                  <a:lnTo>
                    <a:pt x="352" y="202"/>
                  </a:lnTo>
                  <a:lnTo>
                    <a:pt x="372" y="210"/>
                  </a:lnTo>
                  <a:lnTo>
                    <a:pt x="377" y="213"/>
                  </a:lnTo>
                  <a:lnTo>
                    <a:pt x="383" y="215"/>
                  </a:lnTo>
                  <a:lnTo>
                    <a:pt x="386" y="217"/>
                  </a:lnTo>
                  <a:lnTo>
                    <a:pt x="383" y="224"/>
                  </a:lnTo>
                  <a:lnTo>
                    <a:pt x="379" y="238"/>
                  </a:lnTo>
                  <a:lnTo>
                    <a:pt x="374" y="254"/>
                  </a:lnTo>
                  <a:lnTo>
                    <a:pt x="366" y="272"/>
                  </a:lnTo>
                  <a:lnTo>
                    <a:pt x="361" y="289"/>
                  </a:lnTo>
                  <a:lnTo>
                    <a:pt x="357" y="301"/>
                  </a:lnTo>
                  <a:lnTo>
                    <a:pt x="356" y="305"/>
                  </a:lnTo>
                  <a:lnTo>
                    <a:pt x="401" y="328"/>
                  </a:lnTo>
                  <a:lnTo>
                    <a:pt x="444" y="305"/>
                  </a:lnTo>
                  <a:lnTo>
                    <a:pt x="442" y="301"/>
                  </a:lnTo>
                  <a:lnTo>
                    <a:pt x="438" y="289"/>
                  </a:lnTo>
                  <a:lnTo>
                    <a:pt x="433" y="272"/>
                  </a:lnTo>
                  <a:lnTo>
                    <a:pt x="428" y="254"/>
                  </a:lnTo>
                  <a:lnTo>
                    <a:pt x="420" y="238"/>
                  </a:lnTo>
                  <a:lnTo>
                    <a:pt x="417" y="224"/>
                  </a:lnTo>
                  <a:lnTo>
                    <a:pt x="413" y="217"/>
                  </a:lnTo>
                  <a:lnTo>
                    <a:pt x="417" y="215"/>
                  </a:lnTo>
                  <a:lnTo>
                    <a:pt x="422" y="213"/>
                  </a:lnTo>
                  <a:lnTo>
                    <a:pt x="428" y="210"/>
                  </a:lnTo>
                  <a:lnTo>
                    <a:pt x="433" y="208"/>
                  </a:lnTo>
                  <a:lnTo>
                    <a:pt x="456" y="195"/>
                  </a:lnTo>
                  <a:lnTo>
                    <a:pt x="474" y="181"/>
                  </a:lnTo>
                  <a:lnTo>
                    <a:pt x="498" y="204"/>
                  </a:lnTo>
                  <a:lnTo>
                    <a:pt x="517" y="235"/>
                  </a:lnTo>
                  <a:lnTo>
                    <a:pt x="532" y="269"/>
                  </a:lnTo>
                  <a:lnTo>
                    <a:pt x="543" y="305"/>
                  </a:lnTo>
                  <a:lnTo>
                    <a:pt x="546" y="337"/>
                  </a:lnTo>
                  <a:lnTo>
                    <a:pt x="250" y="337"/>
                  </a:lnTo>
                  <a:lnTo>
                    <a:pt x="253" y="305"/>
                  </a:lnTo>
                  <a:lnTo>
                    <a:pt x="264" y="269"/>
                  </a:lnTo>
                  <a:lnTo>
                    <a:pt x="278" y="235"/>
                  </a:lnTo>
                  <a:lnTo>
                    <a:pt x="298" y="204"/>
                  </a:lnTo>
                  <a:lnTo>
                    <a:pt x="322" y="181"/>
                  </a:lnTo>
                  <a:close/>
                  <a:moveTo>
                    <a:pt x="395" y="0"/>
                  </a:moveTo>
                  <a:lnTo>
                    <a:pt x="420" y="5"/>
                  </a:lnTo>
                  <a:lnTo>
                    <a:pt x="444" y="18"/>
                  </a:lnTo>
                  <a:lnTo>
                    <a:pt x="460" y="39"/>
                  </a:lnTo>
                  <a:lnTo>
                    <a:pt x="472" y="66"/>
                  </a:lnTo>
                  <a:lnTo>
                    <a:pt x="476" y="95"/>
                  </a:lnTo>
                  <a:lnTo>
                    <a:pt x="472" y="125"/>
                  </a:lnTo>
                  <a:lnTo>
                    <a:pt x="460" y="152"/>
                  </a:lnTo>
                  <a:lnTo>
                    <a:pt x="444" y="172"/>
                  </a:lnTo>
                  <a:lnTo>
                    <a:pt x="420" y="186"/>
                  </a:lnTo>
                  <a:lnTo>
                    <a:pt x="395" y="192"/>
                  </a:lnTo>
                  <a:lnTo>
                    <a:pt x="368" y="186"/>
                  </a:lnTo>
                  <a:lnTo>
                    <a:pt x="347" y="172"/>
                  </a:lnTo>
                  <a:lnTo>
                    <a:pt x="329" y="152"/>
                  </a:lnTo>
                  <a:lnTo>
                    <a:pt x="316" y="125"/>
                  </a:lnTo>
                  <a:lnTo>
                    <a:pt x="313" y="95"/>
                  </a:lnTo>
                  <a:lnTo>
                    <a:pt x="316" y="66"/>
                  </a:lnTo>
                  <a:lnTo>
                    <a:pt x="329" y="39"/>
                  </a:lnTo>
                  <a:lnTo>
                    <a:pt x="347" y="18"/>
                  </a:lnTo>
                  <a:lnTo>
                    <a:pt x="368" y="5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0DAF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v-LV" sz="1275"/>
            </a:p>
          </p:txBody>
        </p:sp>
        <p:sp>
          <p:nvSpPr>
            <p:cNvPr id="27" name="Freeform 8"/>
            <p:cNvSpPr>
              <a:spLocks noEditPoints="1"/>
            </p:cNvSpPr>
            <p:nvPr/>
          </p:nvSpPr>
          <p:spPr bwMode="auto">
            <a:xfrm>
              <a:off x="5120081" y="2763381"/>
              <a:ext cx="227409" cy="244079"/>
            </a:xfrm>
            <a:custGeom>
              <a:avLst/>
              <a:gdLst>
                <a:gd name="T0" fmla="*/ 2147483646 w 552"/>
                <a:gd name="T1" fmla="*/ 2147483646 h 593"/>
                <a:gd name="T2" fmla="*/ 2147483646 w 552"/>
                <a:gd name="T3" fmla="*/ 2147483646 h 593"/>
                <a:gd name="T4" fmla="*/ 2147483646 w 552"/>
                <a:gd name="T5" fmla="*/ 2147483646 h 593"/>
                <a:gd name="T6" fmla="*/ 2147483646 w 552"/>
                <a:gd name="T7" fmla="*/ 0 h 593"/>
                <a:gd name="T8" fmla="*/ 2147483646 w 552"/>
                <a:gd name="T9" fmla="*/ 1489037453 h 593"/>
                <a:gd name="T10" fmla="*/ 2147483646 w 552"/>
                <a:gd name="T11" fmla="*/ 2147483646 h 593"/>
                <a:gd name="T12" fmla="*/ 2147483646 w 552"/>
                <a:gd name="T13" fmla="*/ 2147483646 h 593"/>
                <a:gd name="T14" fmla="*/ 2147483646 w 552"/>
                <a:gd name="T15" fmla="*/ 2147483646 h 593"/>
                <a:gd name="T16" fmla="*/ 2147483646 w 552"/>
                <a:gd name="T17" fmla="*/ 2147483646 h 593"/>
                <a:gd name="T18" fmla="*/ 2147483646 w 552"/>
                <a:gd name="T19" fmla="*/ 2147483646 h 593"/>
                <a:gd name="T20" fmla="*/ 2147483646 w 552"/>
                <a:gd name="T21" fmla="*/ 2147483646 h 593"/>
                <a:gd name="T22" fmla="*/ 2147483646 w 552"/>
                <a:gd name="T23" fmla="*/ 2147483646 h 593"/>
                <a:gd name="T24" fmla="*/ 2147483646 w 552"/>
                <a:gd name="T25" fmla="*/ 2147483646 h 593"/>
                <a:gd name="T26" fmla="*/ 2147483646 w 552"/>
                <a:gd name="T27" fmla="*/ 2147483646 h 593"/>
                <a:gd name="T28" fmla="*/ 2147483646 w 552"/>
                <a:gd name="T29" fmla="*/ 2147483646 h 593"/>
                <a:gd name="T30" fmla="*/ 2147483646 w 552"/>
                <a:gd name="T31" fmla="*/ 2147483646 h 593"/>
                <a:gd name="T32" fmla="*/ 2147483646 w 552"/>
                <a:gd name="T33" fmla="*/ 2147483646 h 593"/>
                <a:gd name="T34" fmla="*/ 2147483646 w 552"/>
                <a:gd name="T35" fmla="*/ 2147483646 h 593"/>
                <a:gd name="T36" fmla="*/ 2147483646 w 552"/>
                <a:gd name="T37" fmla="*/ 2147483646 h 593"/>
                <a:gd name="T38" fmla="*/ 2147483646 w 552"/>
                <a:gd name="T39" fmla="*/ 2147483646 h 593"/>
                <a:gd name="T40" fmla="*/ 2147483646 w 552"/>
                <a:gd name="T41" fmla="*/ 2147483646 h 593"/>
                <a:gd name="T42" fmla="*/ 2147483646 w 552"/>
                <a:gd name="T43" fmla="*/ 2147483646 h 593"/>
                <a:gd name="T44" fmla="*/ 2147483646 w 552"/>
                <a:gd name="T45" fmla="*/ 2147483646 h 593"/>
                <a:gd name="T46" fmla="*/ 2147483646 w 552"/>
                <a:gd name="T47" fmla="*/ 2147483646 h 593"/>
                <a:gd name="T48" fmla="*/ 2147483646 w 552"/>
                <a:gd name="T49" fmla="*/ 2147483646 h 593"/>
                <a:gd name="T50" fmla="*/ 2147483646 w 552"/>
                <a:gd name="T51" fmla="*/ 2147483646 h 593"/>
                <a:gd name="T52" fmla="*/ 2147483646 w 552"/>
                <a:gd name="T53" fmla="*/ 2147483646 h 593"/>
                <a:gd name="T54" fmla="*/ 2147483646 w 552"/>
                <a:gd name="T55" fmla="*/ 2147483646 h 593"/>
                <a:gd name="T56" fmla="*/ 2147483646 w 552"/>
                <a:gd name="T57" fmla="*/ 2147483646 h 593"/>
                <a:gd name="T58" fmla="*/ 2147483646 w 552"/>
                <a:gd name="T59" fmla="*/ 2147483646 h 593"/>
                <a:gd name="T60" fmla="*/ 0 w 552"/>
                <a:gd name="T61" fmla="*/ 2147483646 h 593"/>
                <a:gd name="T62" fmla="*/ 996001983 w 552"/>
                <a:gd name="T63" fmla="*/ 2147483646 h 593"/>
                <a:gd name="T64" fmla="*/ 2147483646 w 552"/>
                <a:gd name="T65" fmla="*/ 2147483646 h 593"/>
                <a:gd name="T66" fmla="*/ 2147483646 w 552"/>
                <a:gd name="T67" fmla="*/ 2147483646 h 593"/>
                <a:gd name="T68" fmla="*/ 2147483646 w 552"/>
                <a:gd name="T69" fmla="*/ 2147483646 h 593"/>
                <a:gd name="T70" fmla="*/ 2147483646 w 552"/>
                <a:gd name="T71" fmla="*/ 2147483646 h 593"/>
                <a:gd name="T72" fmla="*/ 2147483646 w 552"/>
                <a:gd name="T73" fmla="*/ 2147483646 h 593"/>
                <a:gd name="T74" fmla="*/ 2147483646 w 552"/>
                <a:gd name="T75" fmla="*/ 2147483646 h 593"/>
                <a:gd name="T76" fmla="*/ 2147483646 w 552"/>
                <a:gd name="T77" fmla="*/ 2147483646 h 593"/>
                <a:gd name="T78" fmla="*/ 2147483646 w 552"/>
                <a:gd name="T79" fmla="*/ 2147483646 h 593"/>
                <a:gd name="T80" fmla="*/ 2147483646 w 552"/>
                <a:gd name="T81" fmla="*/ 661693932 h 593"/>
                <a:gd name="T82" fmla="*/ 2147483646 w 552"/>
                <a:gd name="T83" fmla="*/ 0 h 59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552" h="593">
                  <a:moveTo>
                    <a:pt x="387" y="49"/>
                  </a:moveTo>
                  <a:lnTo>
                    <a:pt x="227" y="241"/>
                  </a:lnTo>
                  <a:lnTo>
                    <a:pt x="291" y="246"/>
                  </a:lnTo>
                  <a:lnTo>
                    <a:pt x="230" y="445"/>
                  </a:lnTo>
                  <a:lnTo>
                    <a:pt x="406" y="205"/>
                  </a:lnTo>
                  <a:lnTo>
                    <a:pt x="353" y="205"/>
                  </a:lnTo>
                  <a:lnTo>
                    <a:pt x="387" y="49"/>
                  </a:lnTo>
                  <a:close/>
                  <a:moveTo>
                    <a:pt x="338" y="0"/>
                  </a:moveTo>
                  <a:lnTo>
                    <a:pt x="372" y="2"/>
                  </a:lnTo>
                  <a:lnTo>
                    <a:pt x="403" y="9"/>
                  </a:lnTo>
                  <a:lnTo>
                    <a:pt x="428" y="15"/>
                  </a:lnTo>
                  <a:lnTo>
                    <a:pt x="450" y="24"/>
                  </a:lnTo>
                  <a:lnTo>
                    <a:pt x="462" y="31"/>
                  </a:lnTo>
                  <a:lnTo>
                    <a:pt x="477" y="42"/>
                  </a:lnTo>
                  <a:lnTo>
                    <a:pt x="493" y="56"/>
                  </a:lnTo>
                  <a:lnTo>
                    <a:pt x="507" y="78"/>
                  </a:lnTo>
                  <a:lnTo>
                    <a:pt x="521" y="103"/>
                  </a:lnTo>
                  <a:lnTo>
                    <a:pt x="534" y="131"/>
                  </a:lnTo>
                  <a:lnTo>
                    <a:pt x="545" y="162"/>
                  </a:lnTo>
                  <a:lnTo>
                    <a:pt x="550" y="198"/>
                  </a:lnTo>
                  <a:lnTo>
                    <a:pt x="552" y="234"/>
                  </a:lnTo>
                  <a:lnTo>
                    <a:pt x="547" y="271"/>
                  </a:lnTo>
                  <a:lnTo>
                    <a:pt x="534" y="311"/>
                  </a:lnTo>
                  <a:lnTo>
                    <a:pt x="514" y="349"/>
                  </a:lnTo>
                  <a:lnTo>
                    <a:pt x="486" y="388"/>
                  </a:lnTo>
                  <a:lnTo>
                    <a:pt x="448" y="424"/>
                  </a:lnTo>
                  <a:lnTo>
                    <a:pt x="437" y="438"/>
                  </a:lnTo>
                  <a:lnTo>
                    <a:pt x="432" y="453"/>
                  </a:lnTo>
                  <a:lnTo>
                    <a:pt x="432" y="471"/>
                  </a:lnTo>
                  <a:lnTo>
                    <a:pt x="435" y="489"/>
                  </a:lnTo>
                  <a:lnTo>
                    <a:pt x="448" y="523"/>
                  </a:lnTo>
                  <a:lnTo>
                    <a:pt x="466" y="557"/>
                  </a:lnTo>
                  <a:lnTo>
                    <a:pt x="469" y="562"/>
                  </a:lnTo>
                  <a:lnTo>
                    <a:pt x="475" y="573"/>
                  </a:lnTo>
                  <a:lnTo>
                    <a:pt x="482" y="582"/>
                  </a:lnTo>
                  <a:lnTo>
                    <a:pt x="486" y="587"/>
                  </a:lnTo>
                  <a:lnTo>
                    <a:pt x="230" y="593"/>
                  </a:lnTo>
                  <a:lnTo>
                    <a:pt x="227" y="575"/>
                  </a:lnTo>
                  <a:lnTo>
                    <a:pt x="225" y="557"/>
                  </a:lnTo>
                  <a:lnTo>
                    <a:pt x="220" y="541"/>
                  </a:lnTo>
                  <a:lnTo>
                    <a:pt x="209" y="524"/>
                  </a:lnTo>
                  <a:lnTo>
                    <a:pt x="196" y="517"/>
                  </a:lnTo>
                  <a:lnTo>
                    <a:pt x="180" y="515"/>
                  </a:lnTo>
                  <a:lnTo>
                    <a:pt x="162" y="515"/>
                  </a:lnTo>
                  <a:lnTo>
                    <a:pt x="146" y="517"/>
                  </a:lnTo>
                  <a:lnTo>
                    <a:pt x="130" y="517"/>
                  </a:lnTo>
                  <a:lnTo>
                    <a:pt x="114" y="517"/>
                  </a:lnTo>
                  <a:lnTo>
                    <a:pt x="97" y="515"/>
                  </a:lnTo>
                  <a:lnTo>
                    <a:pt x="85" y="512"/>
                  </a:lnTo>
                  <a:lnTo>
                    <a:pt x="74" y="501"/>
                  </a:lnTo>
                  <a:lnTo>
                    <a:pt x="69" y="487"/>
                  </a:lnTo>
                  <a:lnTo>
                    <a:pt x="69" y="460"/>
                  </a:lnTo>
                  <a:lnTo>
                    <a:pt x="70" y="433"/>
                  </a:lnTo>
                  <a:lnTo>
                    <a:pt x="72" y="408"/>
                  </a:lnTo>
                  <a:lnTo>
                    <a:pt x="69" y="388"/>
                  </a:lnTo>
                  <a:lnTo>
                    <a:pt x="61" y="372"/>
                  </a:lnTo>
                  <a:lnTo>
                    <a:pt x="49" y="359"/>
                  </a:lnTo>
                  <a:lnTo>
                    <a:pt x="33" y="349"/>
                  </a:lnTo>
                  <a:lnTo>
                    <a:pt x="22" y="347"/>
                  </a:lnTo>
                  <a:lnTo>
                    <a:pt x="13" y="345"/>
                  </a:lnTo>
                  <a:lnTo>
                    <a:pt x="4" y="340"/>
                  </a:lnTo>
                  <a:lnTo>
                    <a:pt x="0" y="332"/>
                  </a:lnTo>
                  <a:lnTo>
                    <a:pt x="2" y="325"/>
                  </a:lnTo>
                  <a:lnTo>
                    <a:pt x="6" y="320"/>
                  </a:lnTo>
                  <a:lnTo>
                    <a:pt x="11" y="316"/>
                  </a:lnTo>
                  <a:lnTo>
                    <a:pt x="15" y="311"/>
                  </a:lnTo>
                  <a:lnTo>
                    <a:pt x="20" y="307"/>
                  </a:lnTo>
                  <a:lnTo>
                    <a:pt x="42" y="291"/>
                  </a:lnTo>
                  <a:lnTo>
                    <a:pt x="61" y="273"/>
                  </a:lnTo>
                  <a:lnTo>
                    <a:pt x="78" y="253"/>
                  </a:lnTo>
                  <a:lnTo>
                    <a:pt x="87" y="236"/>
                  </a:lnTo>
                  <a:lnTo>
                    <a:pt x="92" y="216"/>
                  </a:lnTo>
                  <a:lnTo>
                    <a:pt x="94" y="198"/>
                  </a:lnTo>
                  <a:lnTo>
                    <a:pt x="94" y="176"/>
                  </a:lnTo>
                  <a:lnTo>
                    <a:pt x="97" y="151"/>
                  </a:lnTo>
                  <a:lnTo>
                    <a:pt x="105" y="126"/>
                  </a:lnTo>
                  <a:lnTo>
                    <a:pt x="114" y="101"/>
                  </a:lnTo>
                  <a:lnTo>
                    <a:pt x="128" y="79"/>
                  </a:lnTo>
                  <a:lnTo>
                    <a:pt x="158" y="51"/>
                  </a:lnTo>
                  <a:lnTo>
                    <a:pt x="191" y="29"/>
                  </a:lnTo>
                  <a:lnTo>
                    <a:pt x="227" y="13"/>
                  </a:lnTo>
                  <a:lnTo>
                    <a:pt x="264" y="4"/>
                  </a:lnTo>
                  <a:lnTo>
                    <a:pt x="302" y="0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v-LV" sz="1275"/>
            </a:p>
          </p:txBody>
        </p:sp>
        <p:sp>
          <p:nvSpPr>
            <p:cNvPr id="28" name="Freeform 9"/>
            <p:cNvSpPr>
              <a:spLocks noEditPoints="1"/>
            </p:cNvSpPr>
            <p:nvPr/>
          </p:nvSpPr>
          <p:spPr bwMode="auto">
            <a:xfrm>
              <a:off x="3091255" y="2778859"/>
              <a:ext cx="251222" cy="213122"/>
            </a:xfrm>
            <a:custGeom>
              <a:avLst/>
              <a:gdLst>
                <a:gd name="T0" fmla="*/ 2147483646 w 633"/>
                <a:gd name="T1" fmla="*/ 2147483646 h 536"/>
                <a:gd name="T2" fmla="*/ 2147483646 w 633"/>
                <a:gd name="T3" fmla="*/ 2147483646 h 536"/>
                <a:gd name="T4" fmla="*/ 2147483646 w 633"/>
                <a:gd name="T5" fmla="*/ 2147483646 h 536"/>
                <a:gd name="T6" fmla="*/ 2147483646 w 633"/>
                <a:gd name="T7" fmla="*/ 2147483646 h 536"/>
                <a:gd name="T8" fmla="*/ 2147483646 w 633"/>
                <a:gd name="T9" fmla="*/ 2147483646 h 536"/>
                <a:gd name="T10" fmla="*/ 2147483646 w 633"/>
                <a:gd name="T11" fmla="*/ 2147483646 h 536"/>
                <a:gd name="T12" fmla="*/ 2147483646 w 633"/>
                <a:gd name="T13" fmla="*/ 2147483646 h 536"/>
                <a:gd name="T14" fmla="*/ 2147483646 w 633"/>
                <a:gd name="T15" fmla="*/ 2147483646 h 536"/>
                <a:gd name="T16" fmla="*/ 2147483646 w 633"/>
                <a:gd name="T17" fmla="*/ 2147483646 h 536"/>
                <a:gd name="T18" fmla="*/ 2147483646 w 633"/>
                <a:gd name="T19" fmla="*/ 2147483646 h 536"/>
                <a:gd name="T20" fmla="*/ 2147483646 w 633"/>
                <a:gd name="T21" fmla="*/ 2147483646 h 536"/>
                <a:gd name="T22" fmla="*/ 2147483646 w 633"/>
                <a:gd name="T23" fmla="*/ 2147483646 h 536"/>
                <a:gd name="T24" fmla="*/ 2147483646 w 633"/>
                <a:gd name="T25" fmla="*/ 2147483646 h 536"/>
                <a:gd name="T26" fmla="*/ 2147483646 w 633"/>
                <a:gd name="T27" fmla="*/ 2147483646 h 536"/>
                <a:gd name="T28" fmla="*/ 2147483646 w 633"/>
                <a:gd name="T29" fmla="*/ 2147483646 h 536"/>
                <a:gd name="T30" fmla="*/ 2147483646 w 633"/>
                <a:gd name="T31" fmla="*/ 2147483646 h 536"/>
                <a:gd name="T32" fmla="*/ 2147483646 w 633"/>
                <a:gd name="T33" fmla="*/ 2147483646 h 536"/>
                <a:gd name="T34" fmla="*/ 2147483646 w 633"/>
                <a:gd name="T35" fmla="*/ 2147483646 h 536"/>
                <a:gd name="T36" fmla="*/ 2147483646 w 633"/>
                <a:gd name="T37" fmla="*/ 2147483646 h 536"/>
                <a:gd name="T38" fmla="*/ 2147483646 w 633"/>
                <a:gd name="T39" fmla="*/ 2147483646 h 536"/>
                <a:gd name="T40" fmla="*/ 2147483646 w 633"/>
                <a:gd name="T41" fmla="*/ 2147483646 h 536"/>
                <a:gd name="T42" fmla="*/ 2147483646 w 633"/>
                <a:gd name="T43" fmla="*/ 2147483646 h 536"/>
                <a:gd name="T44" fmla="*/ 2147483646 w 633"/>
                <a:gd name="T45" fmla="*/ 2147483646 h 536"/>
                <a:gd name="T46" fmla="*/ 2147483646 w 633"/>
                <a:gd name="T47" fmla="*/ 2147483646 h 536"/>
                <a:gd name="T48" fmla="*/ 2147483646 w 633"/>
                <a:gd name="T49" fmla="*/ 2147483646 h 536"/>
                <a:gd name="T50" fmla="*/ 2147483646 w 633"/>
                <a:gd name="T51" fmla="*/ 2147483646 h 536"/>
                <a:gd name="T52" fmla="*/ 2147483646 w 633"/>
                <a:gd name="T53" fmla="*/ 2147483646 h 536"/>
                <a:gd name="T54" fmla="*/ 2147483646 w 633"/>
                <a:gd name="T55" fmla="*/ 2147483646 h 536"/>
                <a:gd name="T56" fmla="*/ 2147483646 w 633"/>
                <a:gd name="T57" fmla="*/ 2147483646 h 536"/>
                <a:gd name="T58" fmla="*/ 2147483646 w 633"/>
                <a:gd name="T59" fmla="*/ 2147483646 h 536"/>
                <a:gd name="T60" fmla="*/ 2147483646 w 633"/>
                <a:gd name="T61" fmla="*/ 2147483646 h 536"/>
                <a:gd name="T62" fmla="*/ 2147483646 w 633"/>
                <a:gd name="T63" fmla="*/ 2147483646 h 536"/>
                <a:gd name="T64" fmla="*/ 2147483646 w 633"/>
                <a:gd name="T65" fmla="*/ 2147483646 h 536"/>
                <a:gd name="T66" fmla="*/ 2147483646 w 633"/>
                <a:gd name="T67" fmla="*/ 2147483646 h 536"/>
                <a:gd name="T68" fmla="*/ 2147483646 w 633"/>
                <a:gd name="T69" fmla="*/ 2147483646 h 536"/>
                <a:gd name="T70" fmla="*/ 2147483646 w 633"/>
                <a:gd name="T71" fmla="*/ 2147483646 h 536"/>
                <a:gd name="T72" fmla="*/ 2147483646 w 633"/>
                <a:gd name="T73" fmla="*/ 2147483646 h 536"/>
                <a:gd name="T74" fmla="*/ 2147483646 w 633"/>
                <a:gd name="T75" fmla="*/ 2147483646 h 536"/>
                <a:gd name="T76" fmla="*/ 2147483646 w 633"/>
                <a:gd name="T77" fmla="*/ 2147483646 h 536"/>
                <a:gd name="T78" fmla="*/ 2147483646 w 633"/>
                <a:gd name="T79" fmla="*/ 2147483646 h 536"/>
                <a:gd name="T80" fmla="*/ 2147483646 w 633"/>
                <a:gd name="T81" fmla="*/ 2147483646 h 536"/>
                <a:gd name="T82" fmla="*/ 2147483646 w 633"/>
                <a:gd name="T83" fmla="*/ 2147483646 h 536"/>
                <a:gd name="T84" fmla="*/ 2147483646 w 633"/>
                <a:gd name="T85" fmla="*/ 2147483646 h 536"/>
                <a:gd name="T86" fmla="*/ 2147483646 w 633"/>
                <a:gd name="T87" fmla="*/ 2147483646 h 536"/>
                <a:gd name="T88" fmla="*/ 2147483646 w 633"/>
                <a:gd name="T89" fmla="*/ 2147483646 h 536"/>
                <a:gd name="T90" fmla="*/ 2147483646 w 633"/>
                <a:gd name="T91" fmla="*/ 0 h 536"/>
                <a:gd name="T92" fmla="*/ 2147483646 w 633"/>
                <a:gd name="T93" fmla="*/ 2147483646 h 536"/>
                <a:gd name="T94" fmla="*/ 2147483646 w 633"/>
                <a:gd name="T95" fmla="*/ 2147483646 h 536"/>
                <a:gd name="T96" fmla="*/ 2147483646 w 633"/>
                <a:gd name="T97" fmla="*/ 2147483646 h 536"/>
                <a:gd name="T98" fmla="*/ 2147483646 w 633"/>
                <a:gd name="T99" fmla="*/ 2147483646 h 536"/>
                <a:gd name="T100" fmla="*/ 2147483646 w 633"/>
                <a:gd name="T101" fmla="*/ 2147483646 h 536"/>
                <a:gd name="T102" fmla="*/ 2147483646 w 633"/>
                <a:gd name="T103" fmla="*/ 2147483646 h 536"/>
                <a:gd name="T104" fmla="*/ 2147483646 w 633"/>
                <a:gd name="T105" fmla="*/ 2147483646 h 536"/>
                <a:gd name="T106" fmla="*/ 593354756 w 633"/>
                <a:gd name="T107" fmla="*/ 2147483646 h 536"/>
                <a:gd name="T108" fmla="*/ 296537678 w 633"/>
                <a:gd name="T109" fmla="*/ 2147483646 h 536"/>
                <a:gd name="T110" fmla="*/ 2147483646 w 633"/>
                <a:gd name="T111" fmla="*/ 2147483646 h 536"/>
                <a:gd name="T112" fmla="*/ 1038301238 w 633"/>
                <a:gd name="T113" fmla="*/ 2147483646 h 536"/>
                <a:gd name="T114" fmla="*/ 2147483646 w 633"/>
                <a:gd name="T115" fmla="*/ 2147483646 h 536"/>
                <a:gd name="T116" fmla="*/ 2147483646 w 633"/>
                <a:gd name="T117" fmla="*/ 447451240 h 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33" h="536">
                  <a:moveTo>
                    <a:pt x="273" y="479"/>
                  </a:moveTo>
                  <a:lnTo>
                    <a:pt x="273" y="490"/>
                  </a:lnTo>
                  <a:lnTo>
                    <a:pt x="354" y="490"/>
                  </a:lnTo>
                  <a:lnTo>
                    <a:pt x="354" y="479"/>
                  </a:lnTo>
                  <a:lnTo>
                    <a:pt x="273" y="479"/>
                  </a:lnTo>
                  <a:close/>
                  <a:moveTo>
                    <a:pt x="214" y="104"/>
                  </a:moveTo>
                  <a:lnTo>
                    <a:pt x="219" y="106"/>
                  </a:lnTo>
                  <a:lnTo>
                    <a:pt x="225" y="107"/>
                  </a:lnTo>
                  <a:lnTo>
                    <a:pt x="228" y="111"/>
                  </a:lnTo>
                  <a:lnTo>
                    <a:pt x="232" y="116"/>
                  </a:lnTo>
                  <a:lnTo>
                    <a:pt x="232" y="122"/>
                  </a:lnTo>
                  <a:lnTo>
                    <a:pt x="230" y="129"/>
                  </a:lnTo>
                  <a:lnTo>
                    <a:pt x="227" y="134"/>
                  </a:lnTo>
                  <a:lnTo>
                    <a:pt x="228" y="134"/>
                  </a:lnTo>
                  <a:lnTo>
                    <a:pt x="230" y="136"/>
                  </a:lnTo>
                  <a:lnTo>
                    <a:pt x="333" y="224"/>
                  </a:lnTo>
                  <a:lnTo>
                    <a:pt x="363" y="145"/>
                  </a:lnTo>
                  <a:lnTo>
                    <a:pt x="360" y="140"/>
                  </a:lnTo>
                  <a:lnTo>
                    <a:pt x="356" y="136"/>
                  </a:lnTo>
                  <a:lnTo>
                    <a:pt x="356" y="131"/>
                  </a:lnTo>
                  <a:lnTo>
                    <a:pt x="356" y="124"/>
                  </a:lnTo>
                  <a:lnTo>
                    <a:pt x="360" y="120"/>
                  </a:lnTo>
                  <a:lnTo>
                    <a:pt x="363" y="115"/>
                  </a:lnTo>
                  <a:lnTo>
                    <a:pt x="369" y="113"/>
                  </a:lnTo>
                  <a:lnTo>
                    <a:pt x="374" y="111"/>
                  </a:lnTo>
                  <a:lnTo>
                    <a:pt x="379" y="113"/>
                  </a:lnTo>
                  <a:lnTo>
                    <a:pt x="385" y="115"/>
                  </a:lnTo>
                  <a:lnTo>
                    <a:pt x="388" y="120"/>
                  </a:lnTo>
                  <a:lnTo>
                    <a:pt x="392" y="124"/>
                  </a:lnTo>
                  <a:lnTo>
                    <a:pt x="392" y="131"/>
                  </a:lnTo>
                  <a:lnTo>
                    <a:pt x="392" y="136"/>
                  </a:lnTo>
                  <a:lnTo>
                    <a:pt x="388" y="140"/>
                  </a:lnTo>
                  <a:lnTo>
                    <a:pt x="385" y="143"/>
                  </a:lnTo>
                  <a:lnTo>
                    <a:pt x="462" y="192"/>
                  </a:lnTo>
                  <a:lnTo>
                    <a:pt x="482" y="138"/>
                  </a:lnTo>
                  <a:lnTo>
                    <a:pt x="480" y="133"/>
                  </a:lnTo>
                  <a:lnTo>
                    <a:pt x="478" y="127"/>
                  </a:lnTo>
                  <a:lnTo>
                    <a:pt x="480" y="122"/>
                  </a:lnTo>
                  <a:lnTo>
                    <a:pt x="482" y="116"/>
                  </a:lnTo>
                  <a:lnTo>
                    <a:pt x="485" y="113"/>
                  </a:lnTo>
                  <a:lnTo>
                    <a:pt x="491" y="109"/>
                  </a:lnTo>
                  <a:lnTo>
                    <a:pt x="496" y="109"/>
                  </a:lnTo>
                  <a:lnTo>
                    <a:pt x="503" y="109"/>
                  </a:lnTo>
                  <a:lnTo>
                    <a:pt x="507" y="113"/>
                  </a:lnTo>
                  <a:lnTo>
                    <a:pt x="512" y="116"/>
                  </a:lnTo>
                  <a:lnTo>
                    <a:pt x="514" y="122"/>
                  </a:lnTo>
                  <a:lnTo>
                    <a:pt x="516" y="127"/>
                  </a:lnTo>
                  <a:lnTo>
                    <a:pt x="514" y="133"/>
                  </a:lnTo>
                  <a:lnTo>
                    <a:pt x="510" y="138"/>
                  </a:lnTo>
                  <a:lnTo>
                    <a:pt x="507" y="143"/>
                  </a:lnTo>
                  <a:lnTo>
                    <a:pt x="500" y="145"/>
                  </a:lnTo>
                  <a:lnTo>
                    <a:pt x="476" y="208"/>
                  </a:lnTo>
                  <a:lnTo>
                    <a:pt x="475" y="215"/>
                  </a:lnTo>
                  <a:lnTo>
                    <a:pt x="471" y="219"/>
                  </a:lnTo>
                  <a:lnTo>
                    <a:pt x="466" y="221"/>
                  </a:lnTo>
                  <a:lnTo>
                    <a:pt x="462" y="222"/>
                  </a:lnTo>
                  <a:lnTo>
                    <a:pt x="458" y="221"/>
                  </a:lnTo>
                  <a:lnTo>
                    <a:pt x="381" y="174"/>
                  </a:lnTo>
                  <a:lnTo>
                    <a:pt x="352" y="247"/>
                  </a:lnTo>
                  <a:lnTo>
                    <a:pt x="352" y="249"/>
                  </a:lnTo>
                  <a:lnTo>
                    <a:pt x="358" y="253"/>
                  </a:lnTo>
                  <a:lnTo>
                    <a:pt x="360" y="258"/>
                  </a:lnTo>
                  <a:lnTo>
                    <a:pt x="361" y="265"/>
                  </a:lnTo>
                  <a:lnTo>
                    <a:pt x="361" y="271"/>
                  </a:lnTo>
                  <a:lnTo>
                    <a:pt x="358" y="276"/>
                  </a:lnTo>
                  <a:lnTo>
                    <a:pt x="354" y="280"/>
                  </a:lnTo>
                  <a:lnTo>
                    <a:pt x="349" y="282"/>
                  </a:lnTo>
                  <a:lnTo>
                    <a:pt x="343" y="283"/>
                  </a:lnTo>
                  <a:lnTo>
                    <a:pt x="338" y="282"/>
                  </a:lnTo>
                  <a:lnTo>
                    <a:pt x="333" y="280"/>
                  </a:lnTo>
                  <a:lnTo>
                    <a:pt x="329" y="276"/>
                  </a:lnTo>
                  <a:lnTo>
                    <a:pt x="325" y="271"/>
                  </a:lnTo>
                  <a:lnTo>
                    <a:pt x="325" y="265"/>
                  </a:lnTo>
                  <a:lnTo>
                    <a:pt x="325" y="260"/>
                  </a:lnTo>
                  <a:lnTo>
                    <a:pt x="327" y="256"/>
                  </a:lnTo>
                  <a:lnTo>
                    <a:pt x="324" y="251"/>
                  </a:lnTo>
                  <a:lnTo>
                    <a:pt x="225" y="167"/>
                  </a:lnTo>
                  <a:lnTo>
                    <a:pt x="173" y="292"/>
                  </a:lnTo>
                  <a:lnTo>
                    <a:pt x="173" y="294"/>
                  </a:lnTo>
                  <a:lnTo>
                    <a:pt x="171" y="296"/>
                  </a:lnTo>
                  <a:lnTo>
                    <a:pt x="173" y="299"/>
                  </a:lnTo>
                  <a:lnTo>
                    <a:pt x="173" y="303"/>
                  </a:lnTo>
                  <a:lnTo>
                    <a:pt x="171" y="308"/>
                  </a:lnTo>
                  <a:lnTo>
                    <a:pt x="169" y="314"/>
                  </a:lnTo>
                  <a:lnTo>
                    <a:pt x="165" y="319"/>
                  </a:lnTo>
                  <a:lnTo>
                    <a:pt x="160" y="321"/>
                  </a:lnTo>
                  <a:lnTo>
                    <a:pt x="155" y="321"/>
                  </a:lnTo>
                  <a:lnTo>
                    <a:pt x="147" y="321"/>
                  </a:lnTo>
                  <a:lnTo>
                    <a:pt x="144" y="319"/>
                  </a:lnTo>
                  <a:lnTo>
                    <a:pt x="138" y="314"/>
                  </a:lnTo>
                  <a:lnTo>
                    <a:pt x="137" y="308"/>
                  </a:lnTo>
                  <a:lnTo>
                    <a:pt x="135" y="303"/>
                  </a:lnTo>
                  <a:lnTo>
                    <a:pt x="137" y="298"/>
                  </a:lnTo>
                  <a:lnTo>
                    <a:pt x="138" y="292"/>
                  </a:lnTo>
                  <a:lnTo>
                    <a:pt x="142" y="289"/>
                  </a:lnTo>
                  <a:lnTo>
                    <a:pt x="147" y="287"/>
                  </a:lnTo>
                  <a:lnTo>
                    <a:pt x="149" y="283"/>
                  </a:lnTo>
                  <a:lnTo>
                    <a:pt x="205" y="140"/>
                  </a:lnTo>
                  <a:lnTo>
                    <a:pt x="207" y="138"/>
                  </a:lnTo>
                  <a:lnTo>
                    <a:pt x="200" y="134"/>
                  </a:lnTo>
                  <a:lnTo>
                    <a:pt x="196" y="129"/>
                  </a:lnTo>
                  <a:lnTo>
                    <a:pt x="196" y="122"/>
                  </a:lnTo>
                  <a:lnTo>
                    <a:pt x="196" y="116"/>
                  </a:lnTo>
                  <a:lnTo>
                    <a:pt x="200" y="111"/>
                  </a:lnTo>
                  <a:lnTo>
                    <a:pt x="203" y="107"/>
                  </a:lnTo>
                  <a:lnTo>
                    <a:pt x="209" y="106"/>
                  </a:lnTo>
                  <a:lnTo>
                    <a:pt x="214" y="104"/>
                  </a:lnTo>
                  <a:close/>
                  <a:moveTo>
                    <a:pt x="164" y="21"/>
                  </a:moveTo>
                  <a:lnTo>
                    <a:pt x="130" y="25"/>
                  </a:lnTo>
                  <a:lnTo>
                    <a:pt x="101" y="36"/>
                  </a:lnTo>
                  <a:lnTo>
                    <a:pt x="76" y="54"/>
                  </a:lnTo>
                  <a:lnTo>
                    <a:pt x="56" y="77"/>
                  </a:lnTo>
                  <a:lnTo>
                    <a:pt x="43" y="104"/>
                  </a:lnTo>
                  <a:lnTo>
                    <a:pt x="38" y="133"/>
                  </a:lnTo>
                  <a:lnTo>
                    <a:pt x="38" y="296"/>
                  </a:lnTo>
                  <a:lnTo>
                    <a:pt x="43" y="326"/>
                  </a:lnTo>
                  <a:lnTo>
                    <a:pt x="56" y="353"/>
                  </a:lnTo>
                  <a:lnTo>
                    <a:pt x="76" y="377"/>
                  </a:lnTo>
                  <a:lnTo>
                    <a:pt x="101" y="393"/>
                  </a:lnTo>
                  <a:lnTo>
                    <a:pt x="130" y="405"/>
                  </a:lnTo>
                  <a:lnTo>
                    <a:pt x="164" y="409"/>
                  </a:lnTo>
                  <a:lnTo>
                    <a:pt x="471" y="409"/>
                  </a:lnTo>
                  <a:lnTo>
                    <a:pt x="503" y="405"/>
                  </a:lnTo>
                  <a:lnTo>
                    <a:pt x="534" y="393"/>
                  </a:lnTo>
                  <a:lnTo>
                    <a:pt x="559" y="377"/>
                  </a:lnTo>
                  <a:lnTo>
                    <a:pt x="579" y="353"/>
                  </a:lnTo>
                  <a:lnTo>
                    <a:pt x="591" y="326"/>
                  </a:lnTo>
                  <a:lnTo>
                    <a:pt x="597" y="296"/>
                  </a:lnTo>
                  <a:lnTo>
                    <a:pt x="597" y="133"/>
                  </a:lnTo>
                  <a:lnTo>
                    <a:pt x="591" y="104"/>
                  </a:lnTo>
                  <a:lnTo>
                    <a:pt x="579" y="77"/>
                  </a:lnTo>
                  <a:lnTo>
                    <a:pt x="559" y="54"/>
                  </a:lnTo>
                  <a:lnTo>
                    <a:pt x="534" y="36"/>
                  </a:lnTo>
                  <a:lnTo>
                    <a:pt x="503" y="25"/>
                  </a:lnTo>
                  <a:lnTo>
                    <a:pt x="471" y="21"/>
                  </a:lnTo>
                  <a:lnTo>
                    <a:pt x="164" y="21"/>
                  </a:lnTo>
                  <a:close/>
                  <a:moveTo>
                    <a:pt x="147" y="0"/>
                  </a:moveTo>
                  <a:lnTo>
                    <a:pt x="487" y="0"/>
                  </a:lnTo>
                  <a:lnTo>
                    <a:pt x="525" y="3"/>
                  </a:lnTo>
                  <a:lnTo>
                    <a:pt x="557" y="16"/>
                  </a:lnTo>
                  <a:lnTo>
                    <a:pt x="586" y="36"/>
                  </a:lnTo>
                  <a:lnTo>
                    <a:pt x="608" y="61"/>
                  </a:lnTo>
                  <a:lnTo>
                    <a:pt x="622" y="91"/>
                  </a:lnTo>
                  <a:lnTo>
                    <a:pt x="625" y="124"/>
                  </a:lnTo>
                  <a:lnTo>
                    <a:pt x="625" y="305"/>
                  </a:lnTo>
                  <a:lnTo>
                    <a:pt x="622" y="335"/>
                  </a:lnTo>
                  <a:lnTo>
                    <a:pt x="609" y="364"/>
                  </a:lnTo>
                  <a:lnTo>
                    <a:pt x="591" y="387"/>
                  </a:lnTo>
                  <a:lnTo>
                    <a:pt x="624" y="495"/>
                  </a:lnTo>
                  <a:lnTo>
                    <a:pt x="629" y="499"/>
                  </a:lnTo>
                  <a:lnTo>
                    <a:pt x="631" y="506"/>
                  </a:lnTo>
                  <a:lnTo>
                    <a:pt x="633" y="513"/>
                  </a:lnTo>
                  <a:lnTo>
                    <a:pt x="631" y="520"/>
                  </a:lnTo>
                  <a:lnTo>
                    <a:pt x="627" y="526"/>
                  </a:lnTo>
                  <a:lnTo>
                    <a:pt x="624" y="531"/>
                  </a:lnTo>
                  <a:lnTo>
                    <a:pt x="618" y="535"/>
                  </a:lnTo>
                  <a:lnTo>
                    <a:pt x="611" y="536"/>
                  </a:lnTo>
                  <a:lnTo>
                    <a:pt x="20" y="536"/>
                  </a:lnTo>
                  <a:lnTo>
                    <a:pt x="15" y="535"/>
                  </a:lnTo>
                  <a:lnTo>
                    <a:pt x="9" y="531"/>
                  </a:lnTo>
                  <a:lnTo>
                    <a:pt x="4" y="526"/>
                  </a:lnTo>
                  <a:lnTo>
                    <a:pt x="2" y="520"/>
                  </a:lnTo>
                  <a:lnTo>
                    <a:pt x="0" y="513"/>
                  </a:lnTo>
                  <a:lnTo>
                    <a:pt x="2" y="506"/>
                  </a:lnTo>
                  <a:lnTo>
                    <a:pt x="4" y="499"/>
                  </a:lnTo>
                  <a:lnTo>
                    <a:pt x="9" y="493"/>
                  </a:lnTo>
                  <a:lnTo>
                    <a:pt x="50" y="395"/>
                  </a:lnTo>
                  <a:lnTo>
                    <a:pt x="29" y="369"/>
                  </a:lnTo>
                  <a:lnTo>
                    <a:pt x="13" y="339"/>
                  </a:lnTo>
                  <a:lnTo>
                    <a:pt x="7" y="305"/>
                  </a:lnTo>
                  <a:lnTo>
                    <a:pt x="7" y="124"/>
                  </a:lnTo>
                  <a:lnTo>
                    <a:pt x="13" y="91"/>
                  </a:lnTo>
                  <a:lnTo>
                    <a:pt x="27" y="61"/>
                  </a:lnTo>
                  <a:lnTo>
                    <a:pt x="49" y="36"/>
                  </a:lnTo>
                  <a:lnTo>
                    <a:pt x="77" y="16"/>
                  </a:lnTo>
                  <a:lnTo>
                    <a:pt x="110" y="3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v-LV" sz="1275"/>
            </a:p>
          </p:txBody>
        </p:sp>
        <p:sp>
          <p:nvSpPr>
            <p:cNvPr id="29" name="Freeform 10"/>
            <p:cNvSpPr>
              <a:spLocks noEditPoints="1"/>
            </p:cNvSpPr>
            <p:nvPr/>
          </p:nvSpPr>
          <p:spPr bwMode="auto">
            <a:xfrm>
              <a:off x="6121396" y="2989600"/>
              <a:ext cx="242888" cy="270272"/>
            </a:xfrm>
            <a:custGeom>
              <a:avLst/>
              <a:gdLst>
                <a:gd name="T0" fmla="*/ 2147483646 w 599"/>
                <a:gd name="T1" fmla="*/ 2147483646 h 665"/>
                <a:gd name="T2" fmla="*/ 2147483646 w 599"/>
                <a:gd name="T3" fmla="*/ 2147483646 h 665"/>
                <a:gd name="T4" fmla="*/ 2147483646 w 599"/>
                <a:gd name="T5" fmla="*/ 2147483646 h 665"/>
                <a:gd name="T6" fmla="*/ 2147483646 w 599"/>
                <a:gd name="T7" fmla="*/ 2147483646 h 665"/>
                <a:gd name="T8" fmla="*/ 2147483646 w 599"/>
                <a:gd name="T9" fmla="*/ 2147483646 h 665"/>
                <a:gd name="T10" fmla="*/ 2147483646 w 599"/>
                <a:gd name="T11" fmla="*/ 2147483646 h 665"/>
                <a:gd name="T12" fmla="*/ 2147483646 w 599"/>
                <a:gd name="T13" fmla="*/ 2147483646 h 665"/>
                <a:gd name="T14" fmla="*/ 2147483646 w 599"/>
                <a:gd name="T15" fmla="*/ 2147483646 h 665"/>
                <a:gd name="T16" fmla="*/ 2147483646 w 599"/>
                <a:gd name="T17" fmla="*/ 2147483646 h 665"/>
                <a:gd name="T18" fmla="*/ 2147483646 w 599"/>
                <a:gd name="T19" fmla="*/ 2147483646 h 665"/>
                <a:gd name="T20" fmla="*/ 2147483646 w 599"/>
                <a:gd name="T21" fmla="*/ 2147483646 h 665"/>
                <a:gd name="T22" fmla="*/ 2147483646 w 599"/>
                <a:gd name="T23" fmla="*/ 2147483646 h 665"/>
                <a:gd name="T24" fmla="*/ 2147483646 w 599"/>
                <a:gd name="T25" fmla="*/ 2147483646 h 665"/>
                <a:gd name="T26" fmla="*/ 2147483646 w 599"/>
                <a:gd name="T27" fmla="*/ 2147483646 h 665"/>
                <a:gd name="T28" fmla="*/ 2147483646 w 599"/>
                <a:gd name="T29" fmla="*/ 2147483646 h 665"/>
                <a:gd name="T30" fmla="*/ 2147483646 w 599"/>
                <a:gd name="T31" fmla="*/ 2147483646 h 665"/>
                <a:gd name="T32" fmla="*/ 0 w 599"/>
                <a:gd name="T33" fmla="*/ 2147483646 h 665"/>
                <a:gd name="T34" fmla="*/ 2147483646 w 599"/>
                <a:gd name="T35" fmla="*/ 2147483646 h 665"/>
                <a:gd name="T36" fmla="*/ 2147483646 w 599"/>
                <a:gd name="T37" fmla="*/ 2147483646 h 665"/>
                <a:gd name="T38" fmla="*/ 2147483646 w 599"/>
                <a:gd name="T39" fmla="*/ 2147483646 h 665"/>
                <a:gd name="T40" fmla="*/ 2147483646 w 599"/>
                <a:gd name="T41" fmla="*/ 2147483646 h 665"/>
                <a:gd name="T42" fmla="*/ 2147483646 w 599"/>
                <a:gd name="T43" fmla="*/ 2147483646 h 665"/>
                <a:gd name="T44" fmla="*/ 2147483646 w 599"/>
                <a:gd name="T45" fmla="*/ 2147483646 h 665"/>
                <a:gd name="T46" fmla="*/ 2147483646 w 599"/>
                <a:gd name="T47" fmla="*/ 2147483646 h 665"/>
                <a:gd name="T48" fmla="*/ 2147483646 w 599"/>
                <a:gd name="T49" fmla="*/ 2147483646 h 665"/>
                <a:gd name="T50" fmla="*/ 2147483646 w 599"/>
                <a:gd name="T51" fmla="*/ 2147483646 h 665"/>
                <a:gd name="T52" fmla="*/ 2147483646 w 599"/>
                <a:gd name="T53" fmla="*/ 2147483646 h 665"/>
                <a:gd name="T54" fmla="*/ 2147483646 w 599"/>
                <a:gd name="T55" fmla="*/ 2147483646 h 665"/>
                <a:gd name="T56" fmla="*/ 2147483646 w 599"/>
                <a:gd name="T57" fmla="*/ 2147483646 h 665"/>
                <a:gd name="T58" fmla="*/ 2147483646 w 599"/>
                <a:gd name="T59" fmla="*/ 2147483646 h 665"/>
                <a:gd name="T60" fmla="*/ 2147483646 w 599"/>
                <a:gd name="T61" fmla="*/ 2147483646 h 665"/>
                <a:gd name="T62" fmla="*/ 2147483646 w 599"/>
                <a:gd name="T63" fmla="*/ 2147483646 h 665"/>
                <a:gd name="T64" fmla="*/ 2147483646 w 599"/>
                <a:gd name="T65" fmla="*/ 2147483646 h 665"/>
                <a:gd name="T66" fmla="*/ 2147483646 w 599"/>
                <a:gd name="T67" fmla="*/ 2147483646 h 665"/>
                <a:gd name="T68" fmla="*/ 2147483646 w 599"/>
                <a:gd name="T69" fmla="*/ 2147483646 h 665"/>
                <a:gd name="T70" fmla="*/ 2147483646 w 599"/>
                <a:gd name="T71" fmla="*/ 2147483646 h 665"/>
                <a:gd name="T72" fmla="*/ 2147483646 w 599"/>
                <a:gd name="T73" fmla="*/ 2147483646 h 665"/>
                <a:gd name="T74" fmla="*/ 2147483646 w 599"/>
                <a:gd name="T75" fmla="*/ 2147483646 h 665"/>
                <a:gd name="T76" fmla="*/ 2147483646 w 599"/>
                <a:gd name="T77" fmla="*/ 2147483646 h 665"/>
                <a:gd name="T78" fmla="*/ 2147483646 w 599"/>
                <a:gd name="T79" fmla="*/ 2147483646 h 665"/>
                <a:gd name="T80" fmla="*/ 2147483646 w 599"/>
                <a:gd name="T81" fmla="*/ 2147483646 h 665"/>
                <a:gd name="T82" fmla="*/ 2147483646 w 599"/>
                <a:gd name="T83" fmla="*/ 2147483646 h 665"/>
                <a:gd name="T84" fmla="*/ 2147483646 w 599"/>
                <a:gd name="T85" fmla="*/ 2147483646 h 665"/>
                <a:gd name="T86" fmla="*/ 2147483646 w 599"/>
                <a:gd name="T87" fmla="*/ 2147483646 h 665"/>
                <a:gd name="T88" fmla="*/ 2147483646 w 599"/>
                <a:gd name="T89" fmla="*/ 2147483646 h 665"/>
                <a:gd name="T90" fmla="*/ 2147483646 w 599"/>
                <a:gd name="T91" fmla="*/ 2147483646 h 665"/>
                <a:gd name="T92" fmla="*/ 2147483646 w 599"/>
                <a:gd name="T93" fmla="*/ 2147483646 h 665"/>
                <a:gd name="T94" fmla="*/ 2147483646 w 599"/>
                <a:gd name="T95" fmla="*/ 2147483646 h 665"/>
                <a:gd name="T96" fmla="*/ 2147483646 w 599"/>
                <a:gd name="T97" fmla="*/ 2147483646 h 665"/>
                <a:gd name="T98" fmla="*/ 2147483646 w 599"/>
                <a:gd name="T99" fmla="*/ 2147483646 h 665"/>
                <a:gd name="T100" fmla="*/ 2147483646 w 599"/>
                <a:gd name="T101" fmla="*/ 2147483646 h 665"/>
                <a:gd name="T102" fmla="*/ 2147483646 w 599"/>
                <a:gd name="T103" fmla="*/ 2147483646 h 665"/>
                <a:gd name="T104" fmla="*/ 2147483646 w 599"/>
                <a:gd name="T105" fmla="*/ 2147483646 h 665"/>
                <a:gd name="T106" fmla="*/ 2147483646 w 599"/>
                <a:gd name="T107" fmla="*/ 2147483646 h 665"/>
                <a:gd name="T108" fmla="*/ 2147483646 w 599"/>
                <a:gd name="T109" fmla="*/ 2147483646 h 665"/>
                <a:gd name="T110" fmla="*/ 2147483646 w 599"/>
                <a:gd name="T111" fmla="*/ 0 h 665"/>
                <a:gd name="T112" fmla="*/ 2147483646 w 599"/>
                <a:gd name="T113" fmla="*/ 2147483646 h 665"/>
                <a:gd name="T114" fmla="*/ 2147483646 w 599"/>
                <a:gd name="T115" fmla="*/ 0 h 66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599" h="665">
                  <a:moveTo>
                    <a:pt x="245" y="578"/>
                  </a:moveTo>
                  <a:lnTo>
                    <a:pt x="345" y="578"/>
                  </a:lnTo>
                  <a:lnTo>
                    <a:pt x="352" y="578"/>
                  </a:lnTo>
                  <a:lnTo>
                    <a:pt x="360" y="579"/>
                  </a:lnTo>
                  <a:lnTo>
                    <a:pt x="365" y="583"/>
                  </a:lnTo>
                  <a:lnTo>
                    <a:pt x="369" y="587"/>
                  </a:lnTo>
                  <a:lnTo>
                    <a:pt x="370" y="592"/>
                  </a:lnTo>
                  <a:lnTo>
                    <a:pt x="370" y="633"/>
                  </a:lnTo>
                  <a:lnTo>
                    <a:pt x="369" y="639"/>
                  </a:lnTo>
                  <a:lnTo>
                    <a:pt x="365" y="642"/>
                  </a:lnTo>
                  <a:lnTo>
                    <a:pt x="360" y="644"/>
                  </a:lnTo>
                  <a:lnTo>
                    <a:pt x="352" y="648"/>
                  </a:lnTo>
                  <a:lnTo>
                    <a:pt x="345" y="648"/>
                  </a:lnTo>
                  <a:lnTo>
                    <a:pt x="334" y="648"/>
                  </a:lnTo>
                  <a:lnTo>
                    <a:pt x="334" y="660"/>
                  </a:lnTo>
                  <a:lnTo>
                    <a:pt x="333" y="662"/>
                  </a:lnTo>
                  <a:lnTo>
                    <a:pt x="331" y="664"/>
                  </a:lnTo>
                  <a:lnTo>
                    <a:pt x="327" y="665"/>
                  </a:lnTo>
                  <a:lnTo>
                    <a:pt x="324" y="665"/>
                  </a:lnTo>
                  <a:lnTo>
                    <a:pt x="266" y="665"/>
                  </a:lnTo>
                  <a:lnTo>
                    <a:pt x="263" y="665"/>
                  </a:lnTo>
                  <a:lnTo>
                    <a:pt x="259" y="664"/>
                  </a:lnTo>
                  <a:lnTo>
                    <a:pt x="255" y="662"/>
                  </a:lnTo>
                  <a:lnTo>
                    <a:pt x="255" y="660"/>
                  </a:lnTo>
                  <a:lnTo>
                    <a:pt x="255" y="648"/>
                  </a:lnTo>
                  <a:lnTo>
                    <a:pt x="245" y="648"/>
                  </a:lnTo>
                  <a:lnTo>
                    <a:pt x="237" y="648"/>
                  </a:lnTo>
                  <a:lnTo>
                    <a:pt x="230" y="644"/>
                  </a:lnTo>
                  <a:lnTo>
                    <a:pt x="225" y="642"/>
                  </a:lnTo>
                  <a:lnTo>
                    <a:pt x="221" y="639"/>
                  </a:lnTo>
                  <a:lnTo>
                    <a:pt x="219" y="633"/>
                  </a:lnTo>
                  <a:lnTo>
                    <a:pt x="219" y="592"/>
                  </a:lnTo>
                  <a:lnTo>
                    <a:pt x="221" y="587"/>
                  </a:lnTo>
                  <a:lnTo>
                    <a:pt x="225" y="583"/>
                  </a:lnTo>
                  <a:lnTo>
                    <a:pt x="230" y="579"/>
                  </a:lnTo>
                  <a:lnTo>
                    <a:pt x="237" y="578"/>
                  </a:lnTo>
                  <a:lnTo>
                    <a:pt x="245" y="578"/>
                  </a:lnTo>
                  <a:close/>
                  <a:moveTo>
                    <a:pt x="148" y="427"/>
                  </a:moveTo>
                  <a:lnTo>
                    <a:pt x="167" y="445"/>
                  </a:lnTo>
                  <a:lnTo>
                    <a:pt x="99" y="509"/>
                  </a:lnTo>
                  <a:lnTo>
                    <a:pt x="79" y="491"/>
                  </a:lnTo>
                  <a:lnTo>
                    <a:pt x="148" y="427"/>
                  </a:lnTo>
                  <a:close/>
                  <a:moveTo>
                    <a:pt x="453" y="427"/>
                  </a:moveTo>
                  <a:lnTo>
                    <a:pt x="521" y="490"/>
                  </a:lnTo>
                  <a:lnTo>
                    <a:pt x="502" y="508"/>
                  </a:lnTo>
                  <a:lnTo>
                    <a:pt x="433" y="445"/>
                  </a:lnTo>
                  <a:lnTo>
                    <a:pt x="453" y="427"/>
                  </a:lnTo>
                  <a:close/>
                  <a:moveTo>
                    <a:pt x="99" y="294"/>
                  </a:moveTo>
                  <a:lnTo>
                    <a:pt x="99" y="319"/>
                  </a:lnTo>
                  <a:lnTo>
                    <a:pt x="0" y="321"/>
                  </a:lnTo>
                  <a:lnTo>
                    <a:pt x="0" y="296"/>
                  </a:lnTo>
                  <a:lnTo>
                    <a:pt x="99" y="294"/>
                  </a:lnTo>
                  <a:close/>
                  <a:moveTo>
                    <a:pt x="599" y="294"/>
                  </a:moveTo>
                  <a:lnTo>
                    <a:pt x="599" y="319"/>
                  </a:lnTo>
                  <a:lnTo>
                    <a:pt x="502" y="319"/>
                  </a:lnTo>
                  <a:lnTo>
                    <a:pt x="502" y="294"/>
                  </a:lnTo>
                  <a:lnTo>
                    <a:pt x="599" y="294"/>
                  </a:lnTo>
                  <a:close/>
                  <a:moveTo>
                    <a:pt x="297" y="150"/>
                  </a:moveTo>
                  <a:lnTo>
                    <a:pt x="336" y="154"/>
                  </a:lnTo>
                  <a:lnTo>
                    <a:pt x="372" y="165"/>
                  </a:lnTo>
                  <a:lnTo>
                    <a:pt x="349" y="194"/>
                  </a:lnTo>
                  <a:lnTo>
                    <a:pt x="324" y="188"/>
                  </a:lnTo>
                  <a:lnTo>
                    <a:pt x="297" y="185"/>
                  </a:lnTo>
                  <a:lnTo>
                    <a:pt x="286" y="186"/>
                  </a:lnTo>
                  <a:lnTo>
                    <a:pt x="275" y="186"/>
                  </a:lnTo>
                  <a:lnTo>
                    <a:pt x="272" y="183"/>
                  </a:lnTo>
                  <a:lnTo>
                    <a:pt x="263" y="174"/>
                  </a:lnTo>
                  <a:lnTo>
                    <a:pt x="255" y="183"/>
                  </a:lnTo>
                  <a:lnTo>
                    <a:pt x="248" y="194"/>
                  </a:lnTo>
                  <a:lnTo>
                    <a:pt x="219" y="204"/>
                  </a:lnTo>
                  <a:lnTo>
                    <a:pt x="194" y="220"/>
                  </a:lnTo>
                  <a:lnTo>
                    <a:pt x="173" y="246"/>
                  </a:lnTo>
                  <a:lnTo>
                    <a:pt x="158" y="274"/>
                  </a:lnTo>
                  <a:lnTo>
                    <a:pt x="153" y="307"/>
                  </a:lnTo>
                  <a:lnTo>
                    <a:pt x="158" y="335"/>
                  </a:lnTo>
                  <a:lnTo>
                    <a:pt x="171" y="364"/>
                  </a:lnTo>
                  <a:lnTo>
                    <a:pt x="192" y="387"/>
                  </a:lnTo>
                  <a:lnTo>
                    <a:pt x="219" y="407"/>
                  </a:lnTo>
                  <a:lnTo>
                    <a:pt x="225" y="411"/>
                  </a:lnTo>
                  <a:lnTo>
                    <a:pt x="232" y="416"/>
                  </a:lnTo>
                  <a:lnTo>
                    <a:pt x="237" y="421"/>
                  </a:lnTo>
                  <a:lnTo>
                    <a:pt x="241" y="429"/>
                  </a:lnTo>
                  <a:lnTo>
                    <a:pt x="243" y="438"/>
                  </a:lnTo>
                  <a:lnTo>
                    <a:pt x="243" y="443"/>
                  </a:lnTo>
                  <a:lnTo>
                    <a:pt x="243" y="456"/>
                  </a:lnTo>
                  <a:lnTo>
                    <a:pt x="243" y="475"/>
                  </a:lnTo>
                  <a:lnTo>
                    <a:pt x="243" y="495"/>
                  </a:lnTo>
                  <a:lnTo>
                    <a:pt x="243" y="515"/>
                  </a:lnTo>
                  <a:lnTo>
                    <a:pt x="243" y="529"/>
                  </a:lnTo>
                  <a:lnTo>
                    <a:pt x="243" y="536"/>
                  </a:lnTo>
                  <a:lnTo>
                    <a:pt x="347" y="536"/>
                  </a:lnTo>
                  <a:lnTo>
                    <a:pt x="347" y="529"/>
                  </a:lnTo>
                  <a:lnTo>
                    <a:pt x="347" y="515"/>
                  </a:lnTo>
                  <a:lnTo>
                    <a:pt x="347" y="497"/>
                  </a:lnTo>
                  <a:lnTo>
                    <a:pt x="347" y="475"/>
                  </a:lnTo>
                  <a:lnTo>
                    <a:pt x="347" y="457"/>
                  </a:lnTo>
                  <a:lnTo>
                    <a:pt x="347" y="445"/>
                  </a:lnTo>
                  <a:lnTo>
                    <a:pt x="347" y="439"/>
                  </a:lnTo>
                  <a:lnTo>
                    <a:pt x="349" y="430"/>
                  </a:lnTo>
                  <a:lnTo>
                    <a:pt x="352" y="423"/>
                  </a:lnTo>
                  <a:lnTo>
                    <a:pt x="358" y="416"/>
                  </a:lnTo>
                  <a:lnTo>
                    <a:pt x="365" y="412"/>
                  </a:lnTo>
                  <a:lnTo>
                    <a:pt x="370" y="409"/>
                  </a:lnTo>
                  <a:lnTo>
                    <a:pt x="399" y="389"/>
                  </a:lnTo>
                  <a:lnTo>
                    <a:pt x="422" y="366"/>
                  </a:lnTo>
                  <a:lnTo>
                    <a:pt x="435" y="337"/>
                  </a:lnTo>
                  <a:lnTo>
                    <a:pt x="440" y="307"/>
                  </a:lnTo>
                  <a:lnTo>
                    <a:pt x="439" y="283"/>
                  </a:lnTo>
                  <a:lnTo>
                    <a:pt x="430" y="262"/>
                  </a:lnTo>
                  <a:lnTo>
                    <a:pt x="457" y="229"/>
                  </a:lnTo>
                  <a:lnTo>
                    <a:pt x="471" y="255"/>
                  </a:lnTo>
                  <a:lnTo>
                    <a:pt x="478" y="280"/>
                  </a:lnTo>
                  <a:lnTo>
                    <a:pt x="482" y="307"/>
                  </a:lnTo>
                  <a:lnTo>
                    <a:pt x="478" y="337"/>
                  </a:lnTo>
                  <a:lnTo>
                    <a:pt x="466" y="368"/>
                  </a:lnTo>
                  <a:lnTo>
                    <a:pt x="448" y="394"/>
                  </a:lnTo>
                  <a:lnTo>
                    <a:pt x="422" y="420"/>
                  </a:lnTo>
                  <a:lnTo>
                    <a:pt x="392" y="438"/>
                  </a:lnTo>
                  <a:lnTo>
                    <a:pt x="390" y="439"/>
                  </a:lnTo>
                  <a:lnTo>
                    <a:pt x="388" y="441"/>
                  </a:lnTo>
                  <a:lnTo>
                    <a:pt x="388" y="447"/>
                  </a:lnTo>
                  <a:lnTo>
                    <a:pt x="388" y="463"/>
                  </a:lnTo>
                  <a:lnTo>
                    <a:pt x="388" y="482"/>
                  </a:lnTo>
                  <a:lnTo>
                    <a:pt x="388" y="504"/>
                  </a:lnTo>
                  <a:lnTo>
                    <a:pt x="388" y="524"/>
                  </a:lnTo>
                  <a:lnTo>
                    <a:pt x="388" y="538"/>
                  </a:lnTo>
                  <a:lnTo>
                    <a:pt x="388" y="543"/>
                  </a:lnTo>
                  <a:lnTo>
                    <a:pt x="383" y="558"/>
                  </a:lnTo>
                  <a:lnTo>
                    <a:pt x="370" y="567"/>
                  </a:lnTo>
                  <a:lnTo>
                    <a:pt x="354" y="570"/>
                  </a:lnTo>
                  <a:lnTo>
                    <a:pt x="236" y="570"/>
                  </a:lnTo>
                  <a:lnTo>
                    <a:pt x="219" y="567"/>
                  </a:lnTo>
                  <a:lnTo>
                    <a:pt x="207" y="558"/>
                  </a:lnTo>
                  <a:lnTo>
                    <a:pt x="201" y="543"/>
                  </a:lnTo>
                  <a:lnTo>
                    <a:pt x="201" y="538"/>
                  </a:lnTo>
                  <a:lnTo>
                    <a:pt x="201" y="522"/>
                  </a:lnTo>
                  <a:lnTo>
                    <a:pt x="201" y="502"/>
                  </a:lnTo>
                  <a:lnTo>
                    <a:pt x="201" y="481"/>
                  </a:lnTo>
                  <a:lnTo>
                    <a:pt x="201" y="461"/>
                  </a:lnTo>
                  <a:lnTo>
                    <a:pt x="201" y="445"/>
                  </a:lnTo>
                  <a:lnTo>
                    <a:pt x="201" y="439"/>
                  </a:lnTo>
                  <a:lnTo>
                    <a:pt x="200" y="438"/>
                  </a:lnTo>
                  <a:lnTo>
                    <a:pt x="198" y="436"/>
                  </a:lnTo>
                  <a:lnTo>
                    <a:pt x="169" y="418"/>
                  </a:lnTo>
                  <a:lnTo>
                    <a:pt x="144" y="393"/>
                  </a:lnTo>
                  <a:lnTo>
                    <a:pt x="126" y="366"/>
                  </a:lnTo>
                  <a:lnTo>
                    <a:pt x="115" y="337"/>
                  </a:lnTo>
                  <a:lnTo>
                    <a:pt x="112" y="307"/>
                  </a:lnTo>
                  <a:lnTo>
                    <a:pt x="117" y="271"/>
                  </a:lnTo>
                  <a:lnTo>
                    <a:pt x="131" y="238"/>
                  </a:lnTo>
                  <a:lnTo>
                    <a:pt x="153" y="210"/>
                  </a:lnTo>
                  <a:lnTo>
                    <a:pt x="182" y="185"/>
                  </a:lnTo>
                  <a:lnTo>
                    <a:pt x="216" y="167"/>
                  </a:lnTo>
                  <a:lnTo>
                    <a:pt x="254" y="156"/>
                  </a:lnTo>
                  <a:lnTo>
                    <a:pt x="297" y="150"/>
                  </a:lnTo>
                  <a:close/>
                  <a:moveTo>
                    <a:pt x="97" y="106"/>
                  </a:moveTo>
                  <a:lnTo>
                    <a:pt x="167" y="168"/>
                  </a:lnTo>
                  <a:lnTo>
                    <a:pt x="148" y="186"/>
                  </a:lnTo>
                  <a:lnTo>
                    <a:pt x="77" y="124"/>
                  </a:lnTo>
                  <a:lnTo>
                    <a:pt x="97" y="106"/>
                  </a:lnTo>
                  <a:close/>
                  <a:moveTo>
                    <a:pt x="313" y="36"/>
                  </a:moveTo>
                  <a:lnTo>
                    <a:pt x="313" y="124"/>
                  </a:lnTo>
                  <a:lnTo>
                    <a:pt x="286" y="124"/>
                  </a:lnTo>
                  <a:lnTo>
                    <a:pt x="286" y="36"/>
                  </a:lnTo>
                  <a:lnTo>
                    <a:pt x="313" y="36"/>
                  </a:lnTo>
                  <a:close/>
                  <a:moveTo>
                    <a:pt x="521" y="0"/>
                  </a:moveTo>
                  <a:lnTo>
                    <a:pt x="597" y="46"/>
                  </a:lnTo>
                  <a:lnTo>
                    <a:pt x="316" y="380"/>
                  </a:lnTo>
                  <a:lnTo>
                    <a:pt x="216" y="253"/>
                  </a:lnTo>
                  <a:lnTo>
                    <a:pt x="264" y="190"/>
                  </a:lnTo>
                  <a:lnTo>
                    <a:pt x="316" y="253"/>
                  </a:lnTo>
                  <a:lnTo>
                    <a:pt x="521" y="0"/>
                  </a:lnTo>
                  <a:close/>
                </a:path>
              </a:pathLst>
            </a:custGeom>
            <a:solidFill>
              <a:srgbClr val="753771"/>
            </a:solidFill>
            <a:ln w="0">
              <a:solidFill>
                <a:srgbClr val="D883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lv-LV" sz="1275"/>
            </a:p>
          </p:txBody>
        </p:sp>
        <p:sp>
          <p:nvSpPr>
            <p:cNvPr id="30" name="Freeform 11"/>
            <p:cNvSpPr>
              <a:spLocks noEditPoints="1"/>
            </p:cNvSpPr>
            <p:nvPr/>
          </p:nvSpPr>
          <p:spPr bwMode="auto">
            <a:xfrm>
              <a:off x="4080665" y="3037225"/>
              <a:ext cx="289322" cy="175022"/>
            </a:xfrm>
            <a:custGeom>
              <a:avLst/>
              <a:gdLst>
                <a:gd name="T0" fmla="*/ 2147483646 w 774"/>
                <a:gd name="T1" fmla="*/ 2147483646 h 418"/>
                <a:gd name="T2" fmla="*/ 2147483646 w 774"/>
                <a:gd name="T3" fmla="*/ 2147483646 h 418"/>
                <a:gd name="T4" fmla="*/ 2147483646 w 774"/>
                <a:gd name="T5" fmla="*/ 2147483646 h 418"/>
                <a:gd name="T6" fmla="*/ 2147483646 w 774"/>
                <a:gd name="T7" fmla="*/ 2147483646 h 418"/>
                <a:gd name="T8" fmla="*/ 2147483646 w 774"/>
                <a:gd name="T9" fmla="*/ 2147483646 h 418"/>
                <a:gd name="T10" fmla="*/ 2147483646 w 774"/>
                <a:gd name="T11" fmla="*/ 2147483646 h 418"/>
                <a:gd name="T12" fmla="*/ 2147483646 w 774"/>
                <a:gd name="T13" fmla="*/ 2147483646 h 418"/>
                <a:gd name="T14" fmla="*/ 2147483646 w 774"/>
                <a:gd name="T15" fmla="*/ 2147483646 h 418"/>
                <a:gd name="T16" fmla="*/ 2147483646 w 774"/>
                <a:gd name="T17" fmla="*/ 2147483646 h 418"/>
                <a:gd name="T18" fmla="*/ 2147483646 w 774"/>
                <a:gd name="T19" fmla="*/ 2147483646 h 418"/>
                <a:gd name="T20" fmla="*/ 2147483646 w 774"/>
                <a:gd name="T21" fmla="*/ 2147483646 h 418"/>
                <a:gd name="T22" fmla="*/ 2147483646 w 774"/>
                <a:gd name="T23" fmla="*/ 2147483646 h 418"/>
                <a:gd name="T24" fmla="*/ 2147483646 w 774"/>
                <a:gd name="T25" fmla="*/ 2147483646 h 418"/>
                <a:gd name="T26" fmla="*/ 2147483646 w 774"/>
                <a:gd name="T27" fmla="*/ 2147483646 h 418"/>
                <a:gd name="T28" fmla="*/ 2147483646 w 774"/>
                <a:gd name="T29" fmla="*/ 2147483646 h 418"/>
                <a:gd name="T30" fmla="*/ 0 w 774"/>
                <a:gd name="T31" fmla="*/ 2147483646 h 418"/>
                <a:gd name="T32" fmla="*/ 0 w 774"/>
                <a:gd name="T33" fmla="*/ 2147483646 h 418"/>
                <a:gd name="T34" fmla="*/ 2147483646 w 774"/>
                <a:gd name="T35" fmla="*/ 2147483646 h 418"/>
                <a:gd name="T36" fmla="*/ 2147483646 w 774"/>
                <a:gd name="T37" fmla="*/ 0 h 418"/>
                <a:gd name="T38" fmla="*/ 2147483646 w 774"/>
                <a:gd name="T39" fmla="*/ 0 h 418"/>
                <a:gd name="T40" fmla="*/ 2147483646 w 774"/>
                <a:gd name="T41" fmla="*/ 2147483646 h 418"/>
                <a:gd name="T42" fmla="*/ 2147483646 w 774"/>
                <a:gd name="T43" fmla="*/ 2147483646 h 418"/>
                <a:gd name="T44" fmla="*/ 2147483646 w 774"/>
                <a:gd name="T45" fmla="*/ 0 h 41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774" h="418">
                  <a:moveTo>
                    <a:pt x="497" y="90"/>
                  </a:moveTo>
                  <a:lnTo>
                    <a:pt x="774" y="216"/>
                  </a:lnTo>
                  <a:lnTo>
                    <a:pt x="774" y="269"/>
                  </a:lnTo>
                  <a:lnTo>
                    <a:pt x="497" y="395"/>
                  </a:lnTo>
                  <a:lnTo>
                    <a:pt x="497" y="334"/>
                  </a:lnTo>
                  <a:lnTo>
                    <a:pt x="711" y="242"/>
                  </a:lnTo>
                  <a:lnTo>
                    <a:pt x="497" y="151"/>
                  </a:lnTo>
                  <a:lnTo>
                    <a:pt x="497" y="90"/>
                  </a:lnTo>
                  <a:close/>
                  <a:moveTo>
                    <a:pt x="276" y="90"/>
                  </a:moveTo>
                  <a:lnTo>
                    <a:pt x="276" y="151"/>
                  </a:lnTo>
                  <a:lnTo>
                    <a:pt x="66" y="242"/>
                  </a:lnTo>
                  <a:lnTo>
                    <a:pt x="276" y="334"/>
                  </a:lnTo>
                  <a:lnTo>
                    <a:pt x="276" y="395"/>
                  </a:lnTo>
                  <a:lnTo>
                    <a:pt x="0" y="268"/>
                  </a:lnTo>
                  <a:lnTo>
                    <a:pt x="0" y="217"/>
                  </a:lnTo>
                  <a:lnTo>
                    <a:pt x="276" y="90"/>
                  </a:lnTo>
                  <a:close/>
                  <a:moveTo>
                    <a:pt x="427" y="0"/>
                  </a:moveTo>
                  <a:lnTo>
                    <a:pt x="486" y="0"/>
                  </a:lnTo>
                  <a:lnTo>
                    <a:pt x="362" y="418"/>
                  </a:lnTo>
                  <a:lnTo>
                    <a:pt x="305" y="418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FC95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v-LV" sz="1275"/>
            </a:p>
          </p:txBody>
        </p:sp>
        <p:sp>
          <p:nvSpPr>
            <p:cNvPr id="37" name="Teardrop 36"/>
            <p:cNvSpPr/>
            <p:nvPr/>
          </p:nvSpPr>
          <p:spPr>
            <a:xfrm rot="8100000">
              <a:off x="6876251" y="2670095"/>
              <a:ext cx="561975" cy="560784"/>
            </a:xfrm>
            <a:prstGeom prst="teardrop">
              <a:avLst>
                <a:gd name="adj" fmla="val 119445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7157239" y="3414236"/>
              <a:ext cx="0" cy="807244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ardrop 43"/>
            <p:cNvSpPr/>
            <p:nvPr/>
          </p:nvSpPr>
          <p:spPr>
            <a:xfrm rot="8100000">
              <a:off x="7884710" y="2895101"/>
              <a:ext cx="561975" cy="560785"/>
            </a:xfrm>
            <a:prstGeom prst="teardrop">
              <a:avLst>
                <a:gd name="adj" fmla="val 119445"/>
              </a:avLst>
            </a:prstGeom>
            <a:no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8165158" y="3660695"/>
              <a:ext cx="0" cy="560784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176812" y="3967282"/>
              <a:ext cx="1400175" cy="3452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49" name="Freeform 24"/>
            <p:cNvSpPr>
              <a:spLocks noEditPoints="1"/>
            </p:cNvSpPr>
            <p:nvPr/>
          </p:nvSpPr>
          <p:spPr bwMode="auto">
            <a:xfrm>
              <a:off x="7009538" y="2817793"/>
              <a:ext cx="309822" cy="332125"/>
            </a:xfrm>
            <a:custGeom>
              <a:avLst/>
              <a:gdLst>
                <a:gd name="T0" fmla="*/ 0 w 147"/>
                <a:gd name="T1" fmla="*/ 13 h 147"/>
                <a:gd name="T2" fmla="*/ 133 w 147"/>
                <a:gd name="T3" fmla="*/ 147 h 147"/>
                <a:gd name="T4" fmla="*/ 133 w 147"/>
                <a:gd name="T5" fmla="*/ 0 h 147"/>
                <a:gd name="T6" fmla="*/ 30 w 147"/>
                <a:gd name="T7" fmla="*/ 6 h 147"/>
                <a:gd name="T8" fmla="*/ 6 w 147"/>
                <a:gd name="T9" fmla="*/ 13 h 147"/>
                <a:gd name="T10" fmla="*/ 70 w 147"/>
                <a:gd name="T11" fmla="*/ 6 h 147"/>
                <a:gd name="T12" fmla="*/ 63 w 147"/>
                <a:gd name="T13" fmla="*/ 13 h 147"/>
                <a:gd name="T14" fmla="*/ 52 w 147"/>
                <a:gd name="T15" fmla="*/ 38 h 147"/>
                <a:gd name="T16" fmla="*/ 45 w 147"/>
                <a:gd name="T17" fmla="*/ 57 h 147"/>
                <a:gd name="T18" fmla="*/ 32 w 147"/>
                <a:gd name="T19" fmla="*/ 52 h 147"/>
                <a:gd name="T20" fmla="*/ 12 w 147"/>
                <a:gd name="T21" fmla="*/ 70 h 147"/>
                <a:gd name="T22" fmla="*/ 6 w 147"/>
                <a:gd name="T23" fmla="*/ 37 h 147"/>
                <a:gd name="T24" fmla="*/ 93 w 147"/>
                <a:gd name="T25" fmla="*/ 140 h 147"/>
                <a:gd name="T26" fmla="*/ 108 w 147"/>
                <a:gd name="T27" fmla="*/ 117 h 147"/>
                <a:gd name="T28" fmla="*/ 117 w 147"/>
                <a:gd name="T29" fmla="*/ 140 h 147"/>
                <a:gd name="T30" fmla="*/ 120 w 147"/>
                <a:gd name="T31" fmla="*/ 114 h 147"/>
                <a:gd name="T32" fmla="*/ 113 w 147"/>
                <a:gd name="T33" fmla="*/ 120 h 147"/>
                <a:gd name="T34" fmla="*/ 123 w 147"/>
                <a:gd name="T35" fmla="*/ 140 h 147"/>
                <a:gd name="T36" fmla="*/ 133 w 147"/>
                <a:gd name="T37" fmla="*/ 117 h 147"/>
                <a:gd name="T38" fmla="*/ 140 w 147"/>
                <a:gd name="T39" fmla="*/ 134 h 147"/>
                <a:gd name="T40" fmla="*/ 120 w 147"/>
                <a:gd name="T41" fmla="*/ 107 h 147"/>
                <a:gd name="T42" fmla="*/ 120 w 147"/>
                <a:gd name="T43" fmla="*/ 87 h 147"/>
                <a:gd name="T44" fmla="*/ 140 w 147"/>
                <a:gd name="T45" fmla="*/ 105 h 147"/>
                <a:gd name="T46" fmla="*/ 80 w 147"/>
                <a:gd name="T47" fmla="*/ 120 h 147"/>
                <a:gd name="T48" fmla="*/ 53 w 147"/>
                <a:gd name="T49" fmla="*/ 129 h 147"/>
                <a:gd name="T50" fmla="*/ 65 w 147"/>
                <a:gd name="T51" fmla="*/ 105 h 147"/>
                <a:gd name="T52" fmla="*/ 58 w 147"/>
                <a:gd name="T53" fmla="*/ 94 h 147"/>
                <a:gd name="T54" fmla="*/ 80 w 147"/>
                <a:gd name="T55" fmla="*/ 80 h 147"/>
                <a:gd name="T56" fmla="*/ 95 w 147"/>
                <a:gd name="T57" fmla="*/ 57 h 147"/>
                <a:gd name="T58" fmla="*/ 114 w 147"/>
                <a:gd name="T59" fmla="*/ 60 h 147"/>
                <a:gd name="T60" fmla="*/ 135 w 147"/>
                <a:gd name="T61" fmla="*/ 65 h 147"/>
                <a:gd name="T62" fmla="*/ 140 w 147"/>
                <a:gd name="T63" fmla="*/ 86 h 147"/>
                <a:gd name="T64" fmla="*/ 120 w 147"/>
                <a:gd name="T65" fmla="*/ 57 h 147"/>
                <a:gd name="T66" fmla="*/ 111 w 147"/>
                <a:gd name="T67" fmla="*/ 47 h 147"/>
                <a:gd name="T68" fmla="*/ 88 w 147"/>
                <a:gd name="T69" fmla="*/ 65 h 147"/>
                <a:gd name="T70" fmla="*/ 62 w 147"/>
                <a:gd name="T71" fmla="*/ 75 h 147"/>
                <a:gd name="T72" fmla="*/ 58 w 147"/>
                <a:gd name="T73" fmla="*/ 103 h 147"/>
                <a:gd name="T74" fmla="*/ 47 w 147"/>
                <a:gd name="T75" fmla="*/ 129 h 147"/>
                <a:gd name="T76" fmla="*/ 6 w 147"/>
                <a:gd name="T77" fmla="*/ 134 h 147"/>
                <a:gd name="T78" fmla="*/ 18 w 147"/>
                <a:gd name="T79" fmla="*/ 72 h 147"/>
                <a:gd name="T80" fmla="*/ 42 w 147"/>
                <a:gd name="T81" fmla="*/ 62 h 147"/>
                <a:gd name="T82" fmla="*/ 62 w 147"/>
                <a:gd name="T83" fmla="*/ 48 h 147"/>
                <a:gd name="T84" fmla="*/ 65 w 147"/>
                <a:gd name="T85" fmla="*/ 20 h 147"/>
                <a:gd name="T86" fmla="*/ 77 w 147"/>
                <a:gd name="T87" fmla="*/ 6 h 147"/>
                <a:gd name="T88" fmla="*/ 140 w 147"/>
                <a:gd name="T89" fmla="*/ 5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7" h="147">
                  <a:moveTo>
                    <a:pt x="13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41"/>
                    <a:pt x="6" y="147"/>
                    <a:pt x="1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41" y="147"/>
                    <a:pt x="147" y="141"/>
                    <a:pt x="147" y="134"/>
                  </a:cubicBezTo>
                  <a:cubicBezTo>
                    <a:pt x="147" y="13"/>
                    <a:pt x="147" y="13"/>
                    <a:pt x="147" y="13"/>
                  </a:cubicBezTo>
                  <a:cubicBezTo>
                    <a:pt x="147" y="6"/>
                    <a:pt x="141" y="0"/>
                    <a:pt x="133" y="0"/>
                  </a:cubicBezTo>
                  <a:moveTo>
                    <a:pt x="6" y="13"/>
                  </a:moveTo>
                  <a:cubicBezTo>
                    <a:pt x="6" y="10"/>
                    <a:pt x="10" y="6"/>
                    <a:pt x="13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8" y="18"/>
                    <a:pt x="18" y="28"/>
                    <a:pt x="6" y="30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lose/>
                  <a:moveTo>
                    <a:pt x="6" y="37"/>
                  </a:moveTo>
                  <a:cubicBezTo>
                    <a:pt x="22" y="35"/>
                    <a:pt x="35" y="22"/>
                    <a:pt x="37" y="6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1" y="14"/>
                    <a:pt x="59" y="16"/>
                    <a:pt x="58" y="18"/>
                  </a:cubicBezTo>
                  <a:cubicBezTo>
                    <a:pt x="57" y="22"/>
                    <a:pt x="55" y="27"/>
                    <a:pt x="52" y="31"/>
                  </a:cubicBezTo>
                  <a:cubicBezTo>
                    <a:pt x="52" y="34"/>
                    <a:pt x="52" y="37"/>
                    <a:pt x="52" y="38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7" y="52"/>
                    <a:pt x="37" y="52"/>
                    <a:pt x="35" y="52"/>
                  </a:cubicBezTo>
                  <a:cubicBezTo>
                    <a:pt x="34" y="52"/>
                    <a:pt x="32" y="52"/>
                    <a:pt x="32" y="52"/>
                  </a:cubicBezTo>
                  <a:cubicBezTo>
                    <a:pt x="27" y="55"/>
                    <a:pt x="22" y="57"/>
                    <a:pt x="18" y="58"/>
                  </a:cubicBezTo>
                  <a:cubicBezTo>
                    <a:pt x="16" y="59"/>
                    <a:pt x="14" y="61"/>
                    <a:pt x="13" y="63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6" y="37"/>
                    <a:pt x="6" y="37"/>
                    <a:pt x="6" y="37"/>
                  </a:cubicBezTo>
                  <a:close/>
                  <a:moveTo>
                    <a:pt x="117" y="140"/>
                  </a:moveTo>
                  <a:cubicBezTo>
                    <a:pt x="93" y="140"/>
                    <a:pt x="93" y="140"/>
                    <a:pt x="93" y="140"/>
                  </a:cubicBezTo>
                  <a:cubicBezTo>
                    <a:pt x="89" y="134"/>
                    <a:pt x="87" y="128"/>
                    <a:pt x="87" y="120"/>
                  </a:cubicBezTo>
                  <a:cubicBezTo>
                    <a:pt x="87" y="115"/>
                    <a:pt x="88" y="111"/>
                    <a:pt x="89" y="107"/>
                  </a:cubicBezTo>
                  <a:cubicBezTo>
                    <a:pt x="108" y="117"/>
                    <a:pt x="108" y="117"/>
                    <a:pt x="108" y="117"/>
                  </a:cubicBezTo>
                  <a:cubicBezTo>
                    <a:pt x="107" y="118"/>
                    <a:pt x="107" y="119"/>
                    <a:pt x="107" y="120"/>
                  </a:cubicBezTo>
                  <a:cubicBezTo>
                    <a:pt x="107" y="126"/>
                    <a:pt x="111" y="132"/>
                    <a:pt x="117" y="133"/>
                  </a:cubicBezTo>
                  <a:cubicBezTo>
                    <a:pt x="117" y="140"/>
                    <a:pt x="117" y="140"/>
                    <a:pt x="117" y="140"/>
                  </a:cubicBezTo>
                  <a:cubicBezTo>
                    <a:pt x="117" y="140"/>
                    <a:pt x="117" y="140"/>
                    <a:pt x="117" y="140"/>
                  </a:cubicBezTo>
                  <a:close/>
                  <a:moveTo>
                    <a:pt x="113" y="120"/>
                  </a:moveTo>
                  <a:cubicBezTo>
                    <a:pt x="113" y="117"/>
                    <a:pt x="117" y="114"/>
                    <a:pt x="120" y="114"/>
                  </a:cubicBezTo>
                  <a:cubicBezTo>
                    <a:pt x="123" y="114"/>
                    <a:pt x="127" y="117"/>
                    <a:pt x="127" y="120"/>
                  </a:cubicBezTo>
                  <a:cubicBezTo>
                    <a:pt x="127" y="124"/>
                    <a:pt x="123" y="127"/>
                    <a:pt x="120" y="127"/>
                  </a:cubicBezTo>
                  <a:cubicBezTo>
                    <a:pt x="117" y="127"/>
                    <a:pt x="113" y="124"/>
                    <a:pt x="113" y="120"/>
                  </a:cubicBezTo>
                  <a:moveTo>
                    <a:pt x="140" y="134"/>
                  </a:moveTo>
                  <a:cubicBezTo>
                    <a:pt x="140" y="137"/>
                    <a:pt x="137" y="140"/>
                    <a:pt x="133" y="140"/>
                  </a:cubicBezTo>
                  <a:cubicBezTo>
                    <a:pt x="123" y="140"/>
                    <a:pt x="123" y="140"/>
                    <a:pt x="123" y="140"/>
                  </a:cubicBezTo>
                  <a:cubicBezTo>
                    <a:pt x="123" y="133"/>
                    <a:pt x="123" y="133"/>
                    <a:pt x="123" y="133"/>
                  </a:cubicBezTo>
                  <a:cubicBezTo>
                    <a:pt x="129" y="132"/>
                    <a:pt x="133" y="126"/>
                    <a:pt x="133" y="120"/>
                  </a:cubicBezTo>
                  <a:cubicBezTo>
                    <a:pt x="133" y="119"/>
                    <a:pt x="133" y="118"/>
                    <a:pt x="133" y="117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40" y="134"/>
                    <a:pt x="140" y="134"/>
                    <a:pt x="140" y="134"/>
                  </a:cubicBezTo>
                  <a:cubicBezTo>
                    <a:pt x="140" y="134"/>
                    <a:pt x="140" y="134"/>
                    <a:pt x="140" y="134"/>
                  </a:cubicBezTo>
                  <a:close/>
                  <a:moveTo>
                    <a:pt x="140" y="105"/>
                  </a:moveTo>
                  <a:cubicBezTo>
                    <a:pt x="130" y="111"/>
                    <a:pt x="130" y="111"/>
                    <a:pt x="130" y="111"/>
                  </a:cubicBezTo>
                  <a:cubicBezTo>
                    <a:pt x="128" y="109"/>
                    <a:pt x="124" y="107"/>
                    <a:pt x="120" y="107"/>
                  </a:cubicBezTo>
                  <a:cubicBezTo>
                    <a:pt x="116" y="107"/>
                    <a:pt x="113" y="109"/>
                    <a:pt x="110" y="111"/>
                  </a:cubicBezTo>
                  <a:cubicBezTo>
                    <a:pt x="93" y="101"/>
                    <a:pt x="93" y="101"/>
                    <a:pt x="93" y="101"/>
                  </a:cubicBezTo>
                  <a:cubicBezTo>
                    <a:pt x="98" y="93"/>
                    <a:pt x="108" y="87"/>
                    <a:pt x="120" y="87"/>
                  </a:cubicBezTo>
                  <a:cubicBezTo>
                    <a:pt x="128" y="87"/>
                    <a:pt x="134" y="89"/>
                    <a:pt x="140" y="93"/>
                  </a:cubicBezTo>
                  <a:cubicBezTo>
                    <a:pt x="140" y="105"/>
                    <a:pt x="140" y="105"/>
                    <a:pt x="140" y="105"/>
                  </a:cubicBezTo>
                  <a:cubicBezTo>
                    <a:pt x="140" y="105"/>
                    <a:pt x="140" y="105"/>
                    <a:pt x="140" y="105"/>
                  </a:cubicBezTo>
                  <a:close/>
                  <a:moveTo>
                    <a:pt x="140" y="86"/>
                  </a:moveTo>
                  <a:cubicBezTo>
                    <a:pt x="134" y="82"/>
                    <a:pt x="128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8"/>
                    <a:pt x="82" y="134"/>
                    <a:pt x="86" y="140"/>
                  </a:cubicBezTo>
                  <a:cubicBezTo>
                    <a:pt x="57" y="140"/>
                    <a:pt x="57" y="140"/>
                    <a:pt x="57" y="140"/>
                  </a:cubicBezTo>
                  <a:cubicBezTo>
                    <a:pt x="53" y="129"/>
                    <a:pt x="53" y="129"/>
                    <a:pt x="53" y="129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2" y="125"/>
                    <a:pt x="63" y="123"/>
                    <a:pt x="63" y="120"/>
                  </a:cubicBezTo>
                  <a:cubicBezTo>
                    <a:pt x="63" y="115"/>
                    <a:pt x="64" y="110"/>
                    <a:pt x="65" y="105"/>
                  </a:cubicBezTo>
                  <a:cubicBezTo>
                    <a:pt x="66" y="103"/>
                    <a:pt x="65" y="101"/>
                    <a:pt x="63" y="98"/>
                  </a:cubicBezTo>
                  <a:cubicBezTo>
                    <a:pt x="58" y="94"/>
                    <a:pt x="58" y="94"/>
                    <a:pt x="58" y="94"/>
                  </a:cubicBezTo>
                  <a:cubicBezTo>
                    <a:pt x="58" y="94"/>
                    <a:pt x="58" y="94"/>
                    <a:pt x="58" y="94"/>
                  </a:cubicBezTo>
                  <a:cubicBezTo>
                    <a:pt x="67" y="79"/>
                    <a:pt x="67" y="79"/>
                    <a:pt x="67" y="79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6" y="83"/>
                    <a:pt x="78" y="82"/>
                    <a:pt x="80" y="80"/>
                  </a:cubicBezTo>
                  <a:cubicBezTo>
                    <a:pt x="83" y="77"/>
                    <a:pt x="88" y="73"/>
                    <a:pt x="92" y="71"/>
                  </a:cubicBezTo>
                  <a:cubicBezTo>
                    <a:pt x="93" y="69"/>
                    <a:pt x="95" y="67"/>
                    <a:pt x="95" y="65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111" y="53"/>
                    <a:pt x="111" y="53"/>
                    <a:pt x="111" y="53"/>
                  </a:cubicBezTo>
                  <a:cubicBezTo>
                    <a:pt x="114" y="60"/>
                    <a:pt x="114" y="60"/>
                    <a:pt x="114" y="60"/>
                  </a:cubicBezTo>
                  <a:cubicBezTo>
                    <a:pt x="115" y="61"/>
                    <a:pt x="116" y="62"/>
                    <a:pt x="117" y="62"/>
                  </a:cubicBezTo>
                  <a:cubicBezTo>
                    <a:pt x="118" y="62"/>
                    <a:pt x="119" y="63"/>
                    <a:pt x="120" y="63"/>
                  </a:cubicBezTo>
                  <a:cubicBezTo>
                    <a:pt x="125" y="63"/>
                    <a:pt x="130" y="64"/>
                    <a:pt x="135" y="65"/>
                  </a:cubicBezTo>
                  <a:cubicBezTo>
                    <a:pt x="137" y="66"/>
                    <a:pt x="138" y="65"/>
                    <a:pt x="140" y="64"/>
                  </a:cubicBezTo>
                  <a:cubicBezTo>
                    <a:pt x="140" y="86"/>
                    <a:pt x="140" y="86"/>
                    <a:pt x="140" y="86"/>
                  </a:cubicBezTo>
                  <a:cubicBezTo>
                    <a:pt x="140" y="86"/>
                    <a:pt x="140" y="86"/>
                    <a:pt x="140" y="86"/>
                  </a:cubicBezTo>
                  <a:close/>
                  <a:moveTo>
                    <a:pt x="140" y="55"/>
                  </a:moveTo>
                  <a:cubicBezTo>
                    <a:pt x="137" y="58"/>
                    <a:pt x="137" y="58"/>
                    <a:pt x="137" y="58"/>
                  </a:cubicBezTo>
                  <a:cubicBezTo>
                    <a:pt x="131" y="57"/>
                    <a:pt x="126" y="57"/>
                    <a:pt x="120" y="57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6" y="49"/>
                    <a:pt x="115" y="47"/>
                    <a:pt x="113" y="47"/>
                  </a:cubicBezTo>
                  <a:cubicBezTo>
                    <a:pt x="113" y="47"/>
                    <a:pt x="112" y="47"/>
                    <a:pt x="111" y="4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89" y="52"/>
                    <a:pt x="88" y="55"/>
                    <a:pt x="88" y="57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3" y="67"/>
                    <a:pt x="79" y="71"/>
                    <a:pt x="75" y="75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6" y="73"/>
                    <a:pt x="62" y="73"/>
                    <a:pt x="62" y="75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50" y="94"/>
                    <a:pt x="52" y="97"/>
                    <a:pt x="53" y="98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9"/>
                    <a:pt x="57" y="114"/>
                    <a:pt x="57" y="120"/>
                  </a:cubicBezTo>
                  <a:cubicBezTo>
                    <a:pt x="50" y="124"/>
                    <a:pt x="50" y="124"/>
                    <a:pt x="50" y="124"/>
                  </a:cubicBezTo>
                  <a:cubicBezTo>
                    <a:pt x="48" y="125"/>
                    <a:pt x="46" y="127"/>
                    <a:pt x="47" y="129"/>
                  </a:cubicBezTo>
                  <a:cubicBezTo>
                    <a:pt x="49" y="140"/>
                    <a:pt x="49" y="140"/>
                    <a:pt x="49" y="140"/>
                  </a:cubicBezTo>
                  <a:cubicBezTo>
                    <a:pt x="13" y="140"/>
                    <a:pt x="13" y="140"/>
                    <a:pt x="13" y="140"/>
                  </a:cubicBezTo>
                  <a:cubicBezTo>
                    <a:pt x="10" y="140"/>
                    <a:pt x="6" y="137"/>
                    <a:pt x="6" y="134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6" y="77"/>
                    <a:pt x="17" y="74"/>
                    <a:pt x="18" y="72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25" y="63"/>
                    <a:pt x="30" y="61"/>
                    <a:pt x="35" y="58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62"/>
                    <a:pt x="44" y="63"/>
                    <a:pt x="45" y="63"/>
                  </a:cubicBezTo>
                  <a:cubicBezTo>
                    <a:pt x="47" y="63"/>
                    <a:pt x="47" y="63"/>
                    <a:pt x="48" y="6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7"/>
                    <a:pt x="63" y="43"/>
                    <a:pt x="62" y="42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61" y="30"/>
                    <a:pt x="63" y="25"/>
                    <a:pt x="65" y="20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4" y="17"/>
                    <a:pt x="77" y="16"/>
                    <a:pt x="77" y="13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133" y="6"/>
                    <a:pt x="133" y="6"/>
                    <a:pt x="133" y="6"/>
                  </a:cubicBezTo>
                  <a:cubicBezTo>
                    <a:pt x="137" y="6"/>
                    <a:pt x="140" y="10"/>
                    <a:pt x="140" y="13"/>
                  </a:cubicBezTo>
                  <a:cubicBezTo>
                    <a:pt x="140" y="55"/>
                    <a:pt x="140" y="55"/>
                    <a:pt x="140" y="55"/>
                  </a:cubicBezTo>
                  <a:cubicBezTo>
                    <a:pt x="140" y="55"/>
                    <a:pt x="140" y="55"/>
                    <a:pt x="140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275"/>
            </a:p>
          </p:txBody>
        </p:sp>
        <p:sp>
          <p:nvSpPr>
            <p:cNvPr id="50" name="Freeform 18"/>
            <p:cNvSpPr>
              <a:spLocks noEditPoints="1"/>
            </p:cNvSpPr>
            <p:nvPr/>
          </p:nvSpPr>
          <p:spPr bwMode="auto">
            <a:xfrm>
              <a:off x="7958175" y="2963226"/>
              <a:ext cx="413965" cy="412970"/>
            </a:xfrm>
            <a:custGeom>
              <a:avLst/>
              <a:gdLst>
                <a:gd name="T0" fmla="*/ 168 w 176"/>
                <a:gd name="T1" fmla="*/ 36 h 176"/>
                <a:gd name="T2" fmla="*/ 175 w 176"/>
                <a:gd name="T3" fmla="*/ 7 h 176"/>
                <a:gd name="T4" fmla="*/ 169 w 176"/>
                <a:gd name="T5" fmla="*/ 1 h 176"/>
                <a:gd name="T6" fmla="*/ 140 w 176"/>
                <a:gd name="T7" fmla="*/ 8 h 176"/>
                <a:gd name="T8" fmla="*/ 140 w 176"/>
                <a:gd name="T9" fmla="*/ 40 h 176"/>
                <a:gd name="T10" fmla="*/ 8 w 176"/>
                <a:gd name="T11" fmla="*/ 36 h 176"/>
                <a:gd name="T12" fmla="*/ 40 w 176"/>
                <a:gd name="T13" fmla="*/ 36 h 176"/>
                <a:gd name="T14" fmla="*/ 32 w 176"/>
                <a:gd name="T15" fmla="*/ 12 h 176"/>
                <a:gd name="T16" fmla="*/ 4 w 176"/>
                <a:gd name="T17" fmla="*/ 0 h 176"/>
                <a:gd name="T18" fmla="*/ 26 w 176"/>
                <a:gd name="T19" fmla="*/ 32 h 176"/>
                <a:gd name="T20" fmla="*/ 88 w 176"/>
                <a:gd name="T21" fmla="*/ 136 h 176"/>
                <a:gd name="T22" fmla="*/ 69 w 176"/>
                <a:gd name="T23" fmla="*/ 53 h 176"/>
                <a:gd name="T24" fmla="*/ 69 w 176"/>
                <a:gd name="T25" fmla="*/ 53 h 176"/>
                <a:gd name="T26" fmla="*/ 60 w 176"/>
                <a:gd name="T27" fmla="*/ 84 h 176"/>
                <a:gd name="T28" fmla="*/ 48 w 176"/>
                <a:gd name="T29" fmla="*/ 92 h 176"/>
                <a:gd name="T30" fmla="*/ 57 w 176"/>
                <a:gd name="T31" fmla="*/ 113 h 176"/>
                <a:gd name="T32" fmla="*/ 66 w 176"/>
                <a:gd name="T33" fmla="*/ 117 h 176"/>
                <a:gd name="T34" fmla="*/ 84 w 176"/>
                <a:gd name="T35" fmla="*/ 127 h 176"/>
                <a:gd name="T36" fmla="*/ 84 w 176"/>
                <a:gd name="T37" fmla="*/ 127 h 176"/>
                <a:gd name="T38" fmla="*/ 68 w 176"/>
                <a:gd name="T39" fmla="*/ 92 h 176"/>
                <a:gd name="T40" fmla="*/ 84 w 176"/>
                <a:gd name="T41" fmla="*/ 84 h 176"/>
                <a:gd name="T42" fmla="*/ 84 w 176"/>
                <a:gd name="T43" fmla="*/ 72 h 176"/>
                <a:gd name="T44" fmla="*/ 73 w 176"/>
                <a:gd name="T45" fmla="*/ 62 h 176"/>
                <a:gd name="T46" fmla="*/ 128 w 176"/>
                <a:gd name="T47" fmla="*/ 84 h 176"/>
                <a:gd name="T48" fmla="*/ 119 w 176"/>
                <a:gd name="T49" fmla="*/ 63 h 176"/>
                <a:gd name="T50" fmla="*/ 110 w 176"/>
                <a:gd name="T51" fmla="*/ 59 h 176"/>
                <a:gd name="T52" fmla="*/ 92 w 176"/>
                <a:gd name="T53" fmla="*/ 49 h 176"/>
                <a:gd name="T54" fmla="*/ 92 w 176"/>
                <a:gd name="T55" fmla="*/ 49 h 176"/>
                <a:gd name="T56" fmla="*/ 108 w 176"/>
                <a:gd name="T57" fmla="*/ 84 h 176"/>
                <a:gd name="T58" fmla="*/ 92 w 176"/>
                <a:gd name="T59" fmla="*/ 127 h 176"/>
                <a:gd name="T60" fmla="*/ 92 w 176"/>
                <a:gd name="T61" fmla="*/ 127 h 176"/>
                <a:gd name="T62" fmla="*/ 108 w 176"/>
                <a:gd name="T63" fmla="*/ 92 h 176"/>
                <a:gd name="T64" fmla="*/ 107 w 176"/>
                <a:gd name="T65" fmla="*/ 123 h 176"/>
                <a:gd name="T66" fmla="*/ 107 w 176"/>
                <a:gd name="T67" fmla="*/ 123 h 176"/>
                <a:gd name="T68" fmla="*/ 116 w 176"/>
                <a:gd name="T69" fmla="*/ 92 h 176"/>
                <a:gd name="T70" fmla="*/ 36 w 176"/>
                <a:gd name="T71" fmla="*/ 136 h 176"/>
                <a:gd name="T72" fmla="*/ 12 w 176"/>
                <a:gd name="T73" fmla="*/ 144 h 176"/>
                <a:gd name="T74" fmla="*/ 0 w 176"/>
                <a:gd name="T75" fmla="*/ 172 h 176"/>
                <a:gd name="T76" fmla="*/ 32 w 176"/>
                <a:gd name="T77" fmla="*/ 150 h 176"/>
                <a:gd name="T78" fmla="*/ 40 w 176"/>
                <a:gd name="T79" fmla="*/ 164 h 176"/>
                <a:gd name="T80" fmla="*/ 150 w 176"/>
                <a:gd name="T81" fmla="*/ 144 h 176"/>
                <a:gd name="T82" fmla="*/ 164 w 176"/>
                <a:gd name="T83" fmla="*/ 136 h 176"/>
                <a:gd name="T84" fmla="*/ 136 w 176"/>
                <a:gd name="T85" fmla="*/ 164 h 176"/>
                <a:gd name="T86" fmla="*/ 144 w 176"/>
                <a:gd name="T87" fmla="*/ 150 h 176"/>
                <a:gd name="T88" fmla="*/ 176 w 176"/>
                <a:gd name="T89" fmla="*/ 17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176">
                  <a:moveTo>
                    <a:pt x="140" y="40"/>
                  </a:moveTo>
                  <a:cubicBezTo>
                    <a:pt x="164" y="40"/>
                    <a:pt x="164" y="40"/>
                    <a:pt x="164" y="40"/>
                  </a:cubicBezTo>
                  <a:cubicBezTo>
                    <a:pt x="166" y="40"/>
                    <a:pt x="168" y="38"/>
                    <a:pt x="168" y="36"/>
                  </a:cubicBezTo>
                  <a:cubicBezTo>
                    <a:pt x="168" y="34"/>
                    <a:pt x="166" y="32"/>
                    <a:pt x="164" y="32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75" y="7"/>
                    <a:pt x="175" y="7"/>
                    <a:pt x="175" y="7"/>
                  </a:cubicBezTo>
                  <a:cubicBezTo>
                    <a:pt x="176" y="6"/>
                    <a:pt x="176" y="5"/>
                    <a:pt x="176" y="4"/>
                  </a:cubicBezTo>
                  <a:cubicBezTo>
                    <a:pt x="176" y="2"/>
                    <a:pt x="174" y="0"/>
                    <a:pt x="172" y="0"/>
                  </a:cubicBezTo>
                  <a:cubicBezTo>
                    <a:pt x="171" y="0"/>
                    <a:pt x="170" y="0"/>
                    <a:pt x="169" y="1"/>
                  </a:cubicBezTo>
                  <a:cubicBezTo>
                    <a:pt x="144" y="26"/>
                    <a:pt x="144" y="26"/>
                    <a:pt x="144" y="26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4" y="10"/>
                    <a:pt x="142" y="8"/>
                    <a:pt x="140" y="8"/>
                  </a:cubicBezTo>
                  <a:cubicBezTo>
                    <a:pt x="138" y="8"/>
                    <a:pt x="136" y="10"/>
                    <a:pt x="136" y="12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8"/>
                    <a:pt x="138" y="40"/>
                    <a:pt x="140" y="40"/>
                  </a:cubicBezTo>
                  <a:moveTo>
                    <a:pt x="26" y="32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0" y="32"/>
                    <a:pt x="8" y="34"/>
                    <a:pt x="8" y="36"/>
                  </a:cubicBezTo>
                  <a:cubicBezTo>
                    <a:pt x="8" y="38"/>
                    <a:pt x="10" y="40"/>
                    <a:pt x="12" y="4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8" y="40"/>
                    <a:pt x="40" y="38"/>
                    <a:pt x="40" y="36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0"/>
                    <a:pt x="38" y="8"/>
                    <a:pt x="36" y="8"/>
                  </a:cubicBezTo>
                  <a:cubicBezTo>
                    <a:pt x="34" y="8"/>
                    <a:pt x="32" y="10"/>
                    <a:pt x="32" y="12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"/>
                    <a:pt x="0" y="6"/>
                    <a:pt x="1" y="7"/>
                  </a:cubicBezTo>
                  <a:lnTo>
                    <a:pt x="26" y="32"/>
                  </a:lnTo>
                  <a:close/>
                  <a:moveTo>
                    <a:pt x="88" y="40"/>
                  </a:moveTo>
                  <a:cubicBezTo>
                    <a:pt x="61" y="40"/>
                    <a:pt x="40" y="61"/>
                    <a:pt x="40" y="88"/>
                  </a:cubicBezTo>
                  <a:cubicBezTo>
                    <a:pt x="40" y="115"/>
                    <a:pt x="61" y="136"/>
                    <a:pt x="88" y="136"/>
                  </a:cubicBezTo>
                  <a:cubicBezTo>
                    <a:pt x="115" y="136"/>
                    <a:pt x="136" y="115"/>
                    <a:pt x="136" y="88"/>
                  </a:cubicBezTo>
                  <a:cubicBezTo>
                    <a:pt x="136" y="61"/>
                    <a:pt x="115" y="40"/>
                    <a:pt x="88" y="40"/>
                  </a:cubicBezTo>
                  <a:moveTo>
                    <a:pt x="69" y="53"/>
                  </a:moveTo>
                  <a:cubicBezTo>
                    <a:pt x="68" y="55"/>
                    <a:pt x="67" y="57"/>
                    <a:pt x="66" y="59"/>
                  </a:cubicBezTo>
                  <a:cubicBezTo>
                    <a:pt x="65" y="58"/>
                    <a:pt x="64" y="58"/>
                    <a:pt x="63" y="57"/>
                  </a:cubicBezTo>
                  <a:cubicBezTo>
                    <a:pt x="65" y="55"/>
                    <a:pt x="67" y="54"/>
                    <a:pt x="69" y="53"/>
                  </a:cubicBezTo>
                  <a:moveTo>
                    <a:pt x="57" y="63"/>
                  </a:moveTo>
                  <a:cubicBezTo>
                    <a:pt x="59" y="64"/>
                    <a:pt x="61" y="65"/>
                    <a:pt x="63" y="66"/>
                  </a:cubicBezTo>
                  <a:cubicBezTo>
                    <a:pt x="61" y="72"/>
                    <a:pt x="60" y="78"/>
                    <a:pt x="60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9" y="76"/>
                    <a:pt x="52" y="68"/>
                    <a:pt x="57" y="63"/>
                  </a:cubicBezTo>
                  <a:moveTo>
                    <a:pt x="48" y="92"/>
                  </a:moveTo>
                  <a:cubicBezTo>
                    <a:pt x="60" y="92"/>
                    <a:pt x="60" y="92"/>
                    <a:pt x="60" y="92"/>
                  </a:cubicBezTo>
                  <a:cubicBezTo>
                    <a:pt x="60" y="98"/>
                    <a:pt x="61" y="104"/>
                    <a:pt x="63" y="110"/>
                  </a:cubicBezTo>
                  <a:cubicBezTo>
                    <a:pt x="61" y="111"/>
                    <a:pt x="59" y="112"/>
                    <a:pt x="57" y="113"/>
                  </a:cubicBezTo>
                  <a:cubicBezTo>
                    <a:pt x="52" y="108"/>
                    <a:pt x="49" y="100"/>
                    <a:pt x="48" y="92"/>
                  </a:cubicBezTo>
                  <a:moveTo>
                    <a:pt x="63" y="119"/>
                  </a:moveTo>
                  <a:cubicBezTo>
                    <a:pt x="64" y="118"/>
                    <a:pt x="65" y="118"/>
                    <a:pt x="66" y="117"/>
                  </a:cubicBezTo>
                  <a:cubicBezTo>
                    <a:pt x="67" y="119"/>
                    <a:pt x="68" y="121"/>
                    <a:pt x="69" y="123"/>
                  </a:cubicBezTo>
                  <a:cubicBezTo>
                    <a:pt x="67" y="122"/>
                    <a:pt x="65" y="121"/>
                    <a:pt x="63" y="119"/>
                  </a:cubicBezTo>
                  <a:moveTo>
                    <a:pt x="84" y="127"/>
                  </a:moveTo>
                  <a:cubicBezTo>
                    <a:pt x="80" y="125"/>
                    <a:pt x="76" y="121"/>
                    <a:pt x="73" y="114"/>
                  </a:cubicBezTo>
                  <a:cubicBezTo>
                    <a:pt x="76" y="113"/>
                    <a:pt x="80" y="112"/>
                    <a:pt x="84" y="112"/>
                  </a:cubicBezTo>
                  <a:lnTo>
                    <a:pt x="84" y="127"/>
                  </a:lnTo>
                  <a:close/>
                  <a:moveTo>
                    <a:pt x="84" y="104"/>
                  </a:moveTo>
                  <a:cubicBezTo>
                    <a:pt x="79" y="104"/>
                    <a:pt x="75" y="105"/>
                    <a:pt x="70" y="107"/>
                  </a:cubicBezTo>
                  <a:cubicBezTo>
                    <a:pt x="69" y="102"/>
                    <a:pt x="69" y="97"/>
                    <a:pt x="68" y="92"/>
                  </a:cubicBezTo>
                  <a:cubicBezTo>
                    <a:pt x="84" y="92"/>
                    <a:pt x="84" y="92"/>
                    <a:pt x="84" y="92"/>
                  </a:cubicBezTo>
                  <a:lnTo>
                    <a:pt x="84" y="104"/>
                  </a:lnTo>
                  <a:close/>
                  <a:moveTo>
                    <a:pt x="84" y="84"/>
                  </a:moveTo>
                  <a:cubicBezTo>
                    <a:pt x="68" y="84"/>
                    <a:pt x="68" y="84"/>
                    <a:pt x="68" y="84"/>
                  </a:cubicBezTo>
                  <a:cubicBezTo>
                    <a:pt x="69" y="79"/>
                    <a:pt x="69" y="74"/>
                    <a:pt x="70" y="69"/>
                  </a:cubicBezTo>
                  <a:cubicBezTo>
                    <a:pt x="75" y="71"/>
                    <a:pt x="79" y="72"/>
                    <a:pt x="84" y="72"/>
                  </a:cubicBezTo>
                  <a:lnTo>
                    <a:pt x="84" y="84"/>
                  </a:lnTo>
                  <a:close/>
                  <a:moveTo>
                    <a:pt x="84" y="64"/>
                  </a:moveTo>
                  <a:cubicBezTo>
                    <a:pt x="80" y="64"/>
                    <a:pt x="76" y="63"/>
                    <a:pt x="73" y="62"/>
                  </a:cubicBezTo>
                  <a:cubicBezTo>
                    <a:pt x="76" y="55"/>
                    <a:pt x="80" y="51"/>
                    <a:pt x="84" y="49"/>
                  </a:cubicBezTo>
                  <a:lnTo>
                    <a:pt x="84" y="64"/>
                  </a:lnTo>
                  <a:close/>
                  <a:moveTo>
                    <a:pt x="128" y="84"/>
                  </a:moveTo>
                  <a:cubicBezTo>
                    <a:pt x="116" y="84"/>
                    <a:pt x="116" y="84"/>
                    <a:pt x="116" y="84"/>
                  </a:cubicBezTo>
                  <a:cubicBezTo>
                    <a:pt x="116" y="78"/>
                    <a:pt x="115" y="72"/>
                    <a:pt x="113" y="66"/>
                  </a:cubicBezTo>
                  <a:cubicBezTo>
                    <a:pt x="115" y="65"/>
                    <a:pt x="117" y="64"/>
                    <a:pt x="119" y="63"/>
                  </a:cubicBezTo>
                  <a:cubicBezTo>
                    <a:pt x="124" y="68"/>
                    <a:pt x="127" y="76"/>
                    <a:pt x="128" y="84"/>
                  </a:cubicBezTo>
                  <a:moveTo>
                    <a:pt x="113" y="57"/>
                  </a:moveTo>
                  <a:cubicBezTo>
                    <a:pt x="112" y="58"/>
                    <a:pt x="111" y="58"/>
                    <a:pt x="110" y="59"/>
                  </a:cubicBezTo>
                  <a:cubicBezTo>
                    <a:pt x="109" y="57"/>
                    <a:pt x="108" y="55"/>
                    <a:pt x="107" y="53"/>
                  </a:cubicBezTo>
                  <a:cubicBezTo>
                    <a:pt x="109" y="54"/>
                    <a:pt x="111" y="55"/>
                    <a:pt x="113" y="57"/>
                  </a:cubicBezTo>
                  <a:moveTo>
                    <a:pt x="92" y="49"/>
                  </a:moveTo>
                  <a:cubicBezTo>
                    <a:pt x="96" y="51"/>
                    <a:pt x="100" y="55"/>
                    <a:pt x="103" y="62"/>
                  </a:cubicBezTo>
                  <a:cubicBezTo>
                    <a:pt x="100" y="63"/>
                    <a:pt x="96" y="64"/>
                    <a:pt x="92" y="64"/>
                  </a:cubicBezTo>
                  <a:lnTo>
                    <a:pt x="92" y="49"/>
                  </a:lnTo>
                  <a:close/>
                  <a:moveTo>
                    <a:pt x="92" y="72"/>
                  </a:moveTo>
                  <a:cubicBezTo>
                    <a:pt x="97" y="72"/>
                    <a:pt x="101" y="71"/>
                    <a:pt x="106" y="69"/>
                  </a:cubicBezTo>
                  <a:cubicBezTo>
                    <a:pt x="107" y="74"/>
                    <a:pt x="107" y="79"/>
                    <a:pt x="108" y="84"/>
                  </a:cubicBezTo>
                  <a:cubicBezTo>
                    <a:pt x="92" y="84"/>
                    <a:pt x="92" y="84"/>
                    <a:pt x="92" y="84"/>
                  </a:cubicBezTo>
                  <a:lnTo>
                    <a:pt x="92" y="72"/>
                  </a:lnTo>
                  <a:close/>
                  <a:moveTo>
                    <a:pt x="92" y="127"/>
                  </a:moveTo>
                  <a:cubicBezTo>
                    <a:pt x="92" y="112"/>
                    <a:pt x="92" y="112"/>
                    <a:pt x="92" y="112"/>
                  </a:cubicBezTo>
                  <a:cubicBezTo>
                    <a:pt x="96" y="112"/>
                    <a:pt x="100" y="113"/>
                    <a:pt x="103" y="114"/>
                  </a:cubicBezTo>
                  <a:cubicBezTo>
                    <a:pt x="100" y="121"/>
                    <a:pt x="96" y="125"/>
                    <a:pt x="92" y="127"/>
                  </a:cubicBezTo>
                  <a:moveTo>
                    <a:pt x="92" y="104"/>
                  </a:moveTo>
                  <a:cubicBezTo>
                    <a:pt x="92" y="92"/>
                    <a:pt x="92" y="92"/>
                    <a:pt x="92" y="92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7" y="97"/>
                    <a:pt x="107" y="102"/>
                    <a:pt x="106" y="107"/>
                  </a:cubicBezTo>
                  <a:cubicBezTo>
                    <a:pt x="101" y="105"/>
                    <a:pt x="97" y="104"/>
                    <a:pt x="92" y="104"/>
                  </a:cubicBezTo>
                  <a:moveTo>
                    <a:pt x="107" y="123"/>
                  </a:moveTo>
                  <a:cubicBezTo>
                    <a:pt x="108" y="121"/>
                    <a:pt x="109" y="119"/>
                    <a:pt x="110" y="117"/>
                  </a:cubicBezTo>
                  <a:cubicBezTo>
                    <a:pt x="111" y="118"/>
                    <a:pt x="112" y="118"/>
                    <a:pt x="113" y="119"/>
                  </a:cubicBezTo>
                  <a:cubicBezTo>
                    <a:pt x="111" y="121"/>
                    <a:pt x="109" y="122"/>
                    <a:pt x="107" y="123"/>
                  </a:cubicBezTo>
                  <a:moveTo>
                    <a:pt x="119" y="113"/>
                  </a:moveTo>
                  <a:cubicBezTo>
                    <a:pt x="117" y="112"/>
                    <a:pt x="115" y="111"/>
                    <a:pt x="113" y="110"/>
                  </a:cubicBezTo>
                  <a:cubicBezTo>
                    <a:pt x="115" y="104"/>
                    <a:pt x="116" y="98"/>
                    <a:pt x="116" y="92"/>
                  </a:cubicBezTo>
                  <a:cubicBezTo>
                    <a:pt x="128" y="92"/>
                    <a:pt x="128" y="92"/>
                    <a:pt x="128" y="92"/>
                  </a:cubicBezTo>
                  <a:cubicBezTo>
                    <a:pt x="127" y="100"/>
                    <a:pt x="124" y="108"/>
                    <a:pt x="119" y="113"/>
                  </a:cubicBezTo>
                  <a:moveTo>
                    <a:pt x="36" y="136"/>
                  </a:moveTo>
                  <a:cubicBezTo>
                    <a:pt x="12" y="136"/>
                    <a:pt x="12" y="136"/>
                    <a:pt x="12" y="136"/>
                  </a:cubicBezTo>
                  <a:cubicBezTo>
                    <a:pt x="10" y="136"/>
                    <a:pt x="8" y="138"/>
                    <a:pt x="8" y="140"/>
                  </a:cubicBezTo>
                  <a:cubicBezTo>
                    <a:pt x="8" y="142"/>
                    <a:pt x="10" y="144"/>
                    <a:pt x="12" y="144"/>
                  </a:cubicBezTo>
                  <a:cubicBezTo>
                    <a:pt x="26" y="144"/>
                    <a:pt x="26" y="144"/>
                    <a:pt x="26" y="144"/>
                  </a:cubicBezTo>
                  <a:cubicBezTo>
                    <a:pt x="1" y="169"/>
                    <a:pt x="1" y="169"/>
                    <a:pt x="1" y="169"/>
                  </a:cubicBezTo>
                  <a:cubicBezTo>
                    <a:pt x="0" y="170"/>
                    <a:pt x="0" y="171"/>
                    <a:pt x="0" y="172"/>
                  </a:cubicBezTo>
                  <a:cubicBezTo>
                    <a:pt x="0" y="174"/>
                    <a:pt x="2" y="176"/>
                    <a:pt x="4" y="176"/>
                  </a:cubicBezTo>
                  <a:cubicBezTo>
                    <a:pt x="5" y="176"/>
                    <a:pt x="6" y="176"/>
                    <a:pt x="7" y="175"/>
                  </a:cubicBezTo>
                  <a:cubicBezTo>
                    <a:pt x="32" y="150"/>
                    <a:pt x="32" y="150"/>
                    <a:pt x="32" y="150"/>
                  </a:cubicBezTo>
                  <a:cubicBezTo>
                    <a:pt x="32" y="164"/>
                    <a:pt x="32" y="164"/>
                    <a:pt x="32" y="164"/>
                  </a:cubicBezTo>
                  <a:cubicBezTo>
                    <a:pt x="32" y="166"/>
                    <a:pt x="34" y="168"/>
                    <a:pt x="36" y="168"/>
                  </a:cubicBezTo>
                  <a:cubicBezTo>
                    <a:pt x="38" y="168"/>
                    <a:pt x="40" y="166"/>
                    <a:pt x="40" y="164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38"/>
                    <a:pt x="38" y="136"/>
                    <a:pt x="36" y="136"/>
                  </a:cubicBezTo>
                  <a:moveTo>
                    <a:pt x="150" y="144"/>
                  </a:moveTo>
                  <a:cubicBezTo>
                    <a:pt x="164" y="144"/>
                    <a:pt x="164" y="144"/>
                    <a:pt x="164" y="144"/>
                  </a:cubicBezTo>
                  <a:cubicBezTo>
                    <a:pt x="166" y="144"/>
                    <a:pt x="168" y="142"/>
                    <a:pt x="168" y="140"/>
                  </a:cubicBezTo>
                  <a:cubicBezTo>
                    <a:pt x="168" y="138"/>
                    <a:pt x="166" y="136"/>
                    <a:pt x="164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38" y="136"/>
                    <a:pt x="136" y="138"/>
                    <a:pt x="136" y="140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36" y="166"/>
                    <a:pt x="138" y="168"/>
                    <a:pt x="140" y="168"/>
                  </a:cubicBezTo>
                  <a:cubicBezTo>
                    <a:pt x="142" y="168"/>
                    <a:pt x="144" y="166"/>
                    <a:pt x="144" y="164"/>
                  </a:cubicBezTo>
                  <a:cubicBezTo>
                    <a:pt x="144" y="150"/>
                    <a:pt x="144" y="150"/>
                    <a:pt x="144" y="150"/>
                  </a:cubicBezTo>
                  <a:cubicBezTo>
                    <a:pt x="169" y="175"/>
                    <a:pt x="169" y="175"/>
                    <a:pt x="169" y="175"/>
                  </a:cubicBezTo>
                  <a:cubicBezTo>
                    <a:pt x="170" y="176"/>
                    <a:pt x="171" y="176"/>
                    <a:pt x="172" y="176"/>
                  </a:cubicBezTo>
                  <a:cubicBezTo>
                    <a:pt x="174" y="176"/>
                    <a:pt x="176" y="174"/>
                    <a:pt x="176" y="172"/>
                  </a:cubicBezTo>
                  <a:cubicBezTo>
                    <a:pt x="176" y="171"/>
                    <a:pt x="176" y="170"/>
                    <a:pt x="175" y="169"/>
                  </a:cubicBezTo>
                  <a:lnTo>
                    <a:pt x="150" y="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275"/>
            </a:p>
          </p:txBody>
        </p:sp>
      </p:grpSp>
    </p:spTree>
    <p:extLst>
      <p:ext uri="{BB962C8B-B14F-4D97-AF65-F5344CB8AC3E}">
        <p14:creationId xmlns:p14="http://schemas.microsoft.com/office/powerpoint/2010/main" val="133267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342" y="536495"/>
            <a:ext cx="5402682" cy="498210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rgbClr val="67478B"/>
                </a:solidFill>
              </a:rPr>
              <a:t>Vērtības skolotājiem un skolām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504" y="2238218"/>
            <a:ext cx="2128838" cy="31066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lv-LV" sz="1600" b="1" dirty="0" smtClean="0">
                <a:latin typeface="Futura Medium" charset="0"/>
                <a:ea typeface="Futura Medium" charset="0"/>
                <a:cs typeface="Futura Medium" charset="0"/>
              </a:rPr>
              <a:t>Mūsdienīga un elastīga skolotāju sagatavošana un skolas organizācijas kultūra, kuras centrā ir sabiedrībai nozīmīgas vērtības</a:t>
            </a:r>
            <a:r>
              <a:rPr lang="lv-LV" sz="1600" b="1" dirty="0">
                <a:latin typeface="Futura Medium" charset="0"/>
                <a:ea typeface="Futura Medium" charset="0"/>
                <a:cs typeface="Futura Medium" charset="0"/>
              </a:rPr>
              <a:t>.</a:t>
            </a:r>
            <a:endParaRPr lang="lv-LV" sz="1600" b="1" dirty="0" smtClean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134" y="1310904"/>
            <a:ext cx="5988624" cy="448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28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195198" y="462669"/>
            <a:ext cx="6546056" cy="7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703660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703660" rtl="0" eaLnBrk="0" fontAlgn="base" hangingPunct="0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703660" rtl="0" eaLnBrk="0" fontAlgn="base" hangingPunct="0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703660" rtl="0" eaLnBrk="0" fontAlgn="base" hangingPunct="0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703660" rtl="0" eaLnBrk="0" fontAlgn="base" hangingPunct="0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3429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6pPr>
            <a:lvl7pPr marL="6858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7pPr>
            <a:lvl8pPr marL="10287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8pPr>
            <a:lvl9pPr marL="13716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lv-LV" dirty="0" smtClean="0">
                <a:solidFill>
                  <a:srgbClr val="67478B"/>
                </a:solidFill>
              </a:rPr>
              <a:t>Studiju programmu satura veidošanas pamatprincipi</a:t>
            </a:r>
            <a:br>
              <a:rPr lang="lv-LV" dirty="0" smtClean="0">
                <a:solidFill>
                  <a:srgbClr val="67478B"/>
                </a:solidFill>
              </a:rPr>
            </a:br>
            <a:endParaRPr lang="lv-LV" dirty="0">
              <a:solidFill>
                <a:srgbClr val="67478B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534400" y="6324600"/>
            <a:ext cx="304800" cy="304800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eaLnBrk="1" fontAlgn="base" hangingPunct="1">
              <a:spcBef>
                <a:spcPct val="0"/>
              </a:spcBef>
              <a:spcAft>
                <a:spcPct val="0"/>
              </a:spcAft>
              <a:defRPr sz="750" kern="1200">
                <a:solidFill>
                  <a:srgbClr val="89898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grpSp>
        <p:nvGrpSpPr>
          <p:cNvPr id="9" name="Group 8"/>
          <p:cNvGrpSpPr/>
          <p:nvPr/>
        </p:nvGrpSpPr>
        <p:grpSpPr>
          <a:xfrm>
            <a:off x="3895725" y="1947547"/>
            <a:ext cx="1349376" cy="1168400"/>
            <a:chOff x="3895725" y="1090296"/>
            <a:chExt cx="1349376" cy="1168400"/>
          </a:xfrm>
        </p:grpSpPr>
        <p:sp>
          <p:nvSpPr>
            <p:cNvPr id="10" name="Freeform 50"/>
            <p:cNvSpPr>
              <a:spLocks/>
            </p:cNvSpPr>
            <p:nvPr/>
          </p:nvSpPr>
          <p:spPr bwMode="auto">
            <a:xfrm>
              <a:off x="4059238" y="1229996"/>
              <a:ext cx="1025525" cy="889000"/>
            </a:xfrm>
            <a:custGeom>
              <a:avLst/>
              <a:gdLst>
                <a:gd name="T0" fmla="*/ 0 w 646"/>
                <a:gd name="T1" fmla="*/ 279 h 560"/>
                <a:gd name="T2" fmla="*/ 161 w 646"/>
                <a:gd name="T3" fmla="*/ 0 h 560"/>
                <a:gd name="T4" fmla="*/ 484 w 646"/>
                <a:gd name="T5" fmla="*/ 0 h 560"/>
                <a:gd name="T6" fmla="*/ 646 w 646"/>
                <a:gd name="T7" fmla="*/ 279 h 560"/>
                <a:gd name="T8" fmla="*/ 484 w 646"/>
                <a:gd name="T9" fmla="*/ 560 h 560"/>
                <a:gd name="T10" fmla="*/ 161 w 646"/>
                <a:gd name="T11" fmla="*/ 560 h 560"/>
                <a:gd name="T12" fmla="*/ 0 w 646"/>
                <a:gd name="T13" fmla="*/ 279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6" h="560">
                  <a:moveTo>
                    <a:pt x="0" y="279"/>
                  </a:moveTo>
                  <a:lnTo>
                    <a:pt x="161" y="0"/>
                  </a:lnTo>
                  <a:lnTo>
                    <a:pt x="484" y="0"/>
                  </a:lnTo>
                  <a:lnTo>
                    <a:pt x="646" y="279"/>
                  </a:lnTo>
                  <a:lnTo>
                    <a:pt x="484" y="560"/>
                  </a:lnTo>
                  <a:lnTo>
                    <a:pt x="161" y="560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1" name="Freeform 51"/>
            <p:cNvSpPr>
              <a:spLocks/>
            </p:cNvSpPr>
            <p:nvPr/>
          </p:nvSpPr>
          <p:spPr bwMode="auto">
            <a:xfrm>
              <a:off x="3895725" y="1090296"/>
              <a:ext cx="419100" cy="582613"/>
            </a:xfrm>
            <a:custGeom>
              <a:avLst/>
              <a:gdLst>
                <a:gd name="T0" fmla="*/ 264 w 264"/>
                <a:gd name="T1" fmla="*/ 88 h 367"/>
                <a:gd name="T2" fmla="*/ 213 w 264"/>
                <a:gd name="T3" fmla="*/ 0 h 367"/>
                <a:gd name="T4" fmla="*/ 0 w 264"/>
                <a:gd name="T5" fmla="*/ 367 h 367"/>
                <a:gd name="T6" fmla="*/ 103 w 264"/>
                <a:gd name="T7" fmla="*/ 367 h 367"/>
                <a:gd name="T8" fmla="*/ 264 w 264"/>
                <a:gd name="T9" fmla="*/ 88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7">
                  <a:moveTo>
                    <a:pt x="264" y="88"/>
                  </a:moveTo>
                  <a:lnTo>
                    <a:pt x="213" y="0"/>
                  </a:lnTo>
                  <a:lnTo>
                    <a:pt x="0" y="367"/>
                  </a:lnTo>
                  <a:lnTo>
                    <a:pt x="103" y="367"/>
                  </a:lnTo>
                  <a:lnTo>
                    <a:pt x="264" y="8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2" name="Freeform 52"/>
            <p:cNvSpPr>
              <a:spLocks/>
            </p:cNvSpPr>
            <p:nvPr/>
          </p:nvSpPr>
          <p:spPr bwMode="auto">
            <a:xfrm>
              <a:off x="4233863" y="1090296"/>
              <a:ext cx="674688" cy="139700"/>
            </a:xfrm>
            <a:custGeom>
              <a:avLst/>
              <a:gdLst>
                <a:gd name="T0" fmla="*/ 425 w 425"/>
                <a:gd name="T1" fmla="*/ 0 h 88"/>
                <a:gd name="T2" fmla="*/ 0 w 425"/>
                <a:gd name="T3" fmla="*/ 0 h 88"/>
                <a:gd name="T4" fmla="*/ 51 w 425"/>
                <a:gd name="T5" fmla="*/ 88 h 88"/>
                <a:gd name="T6" fmla="*/ 374 w 425"/>
                <a:gd name="T7" fmla="*/ 88 h 88"/>
                <a:gd name="T8" fmla="*/ 425 w 425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8">
                  <a:moveTo>
                    <a:pt x="425" y="0"/>
                  </a:moveTo>
                  <a:lnTo>
                    <a:pt x="0" y="0"/>
                  </a:lnTo>
                  <a:lnTo>
                    <a:pt x="51" y="88"/>
                  </a:lnTo>
                  <a:lnTo>
                    <a:pt x="374" y="88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3" name="Freeform 53"/>
            <p:cNvSpPr>
              <a:spLocks/>
            </p:cNvSpPr>
            <p:nvPr/>
          </p:nvSpPr>
          <p:spPr bwMode="auto">
            <a:xfrm>
              <a:off x="4233863" y="2118996"/>
              <a:ext cx="674688" cy="139700"/>
            </a:xfrm>
            <a:custGeom>
              <a:avLst/>
              <a:gdLst>
                <a:gd name="T0" fmla="*/ 0 w 425"/>
                <a:gd name="T1" fmla="*/ 88 h 88"/>
                <a:gd name="T2" fmla="*/ 425 w 425"/>
                <a:gd name="T3" fmla="*/ 88 h 88"/>
                <a:gd name="T4" fmla="*/ 374 w 425"/>
                <a:gd name="T5" fmla="*/ 0 h 88"/>
                <a:gd name="T6" fmla="*/ 51 w 425"/>
                <a:gd name="T7" fmla="*/ 0 h 88"/>
                <a:gd name="T8" fmla="*/ 0 w 425"/>
                <a:gd name="T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8">
                  <a:moveTo>
                    <a:pt x="0" y="88"/>
                  </a:moveTo>
                  <a:lnTo>
                    <a:pt x="425" y="88"/>
                  </a:lnTo>
                  <a:lnTo>
                    <a:pt x="374" y="0"/>
                  </a:lnTo>
                  <a:lnTo>
                    <a:pt x="51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4" name="Freeform 54"/>
            <p:cNvSpPr>
              <a:spLocks/>
            </p:cNvSpPr>
            <p:nvPr/>
          </p:nvSpPr>
          <p:spPr bwMode="auto">
            <a:xfrm>
              <a:off x="3895725" y="1672908"/>
              <a:ext cx="419100" cy="585788"/>
            </a:xfrm>
            <a:custGeom>
              <a:avLst/>
              <a:gdLst>
                <a:gd name="T0" fmla="*/ 103 w 264"/>
                <a:gd name="T1" fmla="*/ 0 h 369"/>
                <a:gd name="T2" fmla="*/ 0 w 264"/>
                <a:gd name="T3" fmla="*/ 0 h 369"/>
                <a:gd name="T4" fmla="*/ 213 w 264"/>
                <a:gd name="T5" fmla="*/ 369 h 369"/>
                <a:gd name="T6" fmla="*/ 264 w 264"/>
                <a:gd name="T7" fmla="*/ 281 h 369"/>
                <a:gd name="T8" fmla="*/ 103 w 264"/>
                <a:gd name="T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9">
                  <a:moveTo>
                    <a:pt x="103" y="0"/>
                  </a:moveTo>
                  <a:lnTo>
                    <a:pt x="0" y="0"/>
                  </a:lnTo>
                  <a:lnTo>
                    <a:pt x="213" y="369"/>
                  </a:lnTo>
                  <a:lnTo>
                    <a:pt x="264" y="281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5" name="Freeform 55"/>
            <p:cNvSpPr>
              <a:spLocks/>
            </p:cNvSpPr>
            <p:nvPr/>
          </p:nvSpPr>
          <p:spPr bwMode="auto">
            <a:xfrm>
              <a:off x="4827588" y="1090296"/>
              <a:ext cx="417513" cy="582613"/>
            </a:xfrm>
            <a:custGeom>
              <a:avLst/>
              <a:gdLst>
                <a:gd name="T0" fmla="*/ 0 w 263"/>
                <a:gd name="T1" fmla="*/ 88 h 367"/>
                <a:gd name="T2" fmla="*/ 51 w 263"/>
                <a:gd name="T3" fmla="*/ 0 h 367"/>
                <a:gd name="T4" fmla="*/ 263 w 263"/>
                <a:gd name="T5" fmla="*/ 367 h 367"/>
                <a:gd name="T6" fmla="*/ 162 w 263"/>
                <a:gd name="T7" fmla="*/ 367 h 367"/>
                <a:gd name="T8" fmla="*/ 0 w 263"/>
                <a:gd name="T9" fmla="*/ 88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7">
                  <a:moveTo>
                    <a:pt x="0" y="88"/>
                  </a:moveTo>
                  <a:lnTo>
                    <a:pt x="51" y="0"/>
                  </a:lnTo>
                  <a:lnTo>
                    <a:pt x="263" y="367"/>
                  </a:lnTo>
                  <a:lnTo>
                    <a:pt x="162" y="367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6" name="Freeform 56"/>
            <p:cNvSpPr>
              <a:spLocks/>
            </p:cNvSpPr>
            <p:nvPr/>
          </p:nvSpPr>
          <p:spPr bwMode="auto">
            <a:xfrm>
              <a:off x="4827588" y="1672908"/>
              <a:ext cx="417513" cy="585788"/>
            </a:xfrm>
            <a:custGeom>
              <a:avLst/>
              <a:gdLst>
                <a:gd name="T0" fmla="*/ 162 w 263"/>
                <a:gd name="T1" fmla="*/ 0 h 369"/>
                <a:gd name="T2" fmla="*/ 263 w 263"/>
                <a:gd name="T3" fmla="*/ 0 h 369"/>
                <a:gd name="T4" fmla="*/ 51 w 263"/>
                <a:gd name="T5" fmla="*/ 369 h 369"/>
                <a:gd name="T6" fmla="*/ 0 w 263"/>
                <a:gd name="T7" fmla="*/ 281 h 369"/>
                <a:gd name="T8" fmla="*/ 162 w 263"/>
                <a:gd name="T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9">
                  <a:moveTo>
                    <a:pt x="162" y="0"/>
                  </a:moveTo>
                  <a:lnTo>
                    <a:pt x="263" y="0"/>
                  </a:lnTo>
                  <a:lnTo>
                    <a:pt x="51" y="369"/>
                  </a:lnTo>
                  <a:lnTo>
                    <a:pt x="0" y="28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84489" y="2530158"/>
            <a:ext cx="1349375" cy="1169988"/>
            <a:chOff x="2884488" y="1672908"/>
            <a:chExt cx="1349375" cy="1169988"/>
          </a:xfrm>
        </p:grpSpPr>
        <p:sp>
          <p:nvSpPr>
            <p:cNvPr id="18" name="Freeform 57"/>
            <p:cNvSpPr>
              <a:spLocks/>
            </p:cNvSpPr>
            <p:nvPr/>
          </p:nvSpPr>
          <p:spPr bwMode="auto">
            <a:xfrm>
              <a:off x="3046413" y="1814196"/>
              <a:ext cx="1027113" cy="887413"/>
            </a:xfrm>
            <a:custGeom>
              <a:avLst/>
              <a:gdLst>
                <a:gd name="T0" fmla="*/ 0 w 647"/>
                <a:gd name="T1" fmla="*/ 280 h 559"/>
                <a:gd name="T2" fmla="*/ 161 w 647"/>
                <a:gd name="T3" fmla="*/ 0 h 559"/>
                <a:gd name="T4" fmla="*/ 484 w 647"/>
                <a:gd name="T5" fmla="*/ 0 h 559"/>
                <a:gd name="T6" fmla="*/ 647 w 647"/>
                <a:gd name="T7" fmla="*/ 280 h 559"/>
                <a:gd name="T8" fmla="*/ 484 w 647"/>
                <a:gd name="T9" fmla="*/ 559 h 559"/>
                <a:gd name="T10" fmla="*/ 161 w 647"/>
                <a:gd name="T11" fmla="*/ 559 h 559"/>
                <a:gd name="T12" fmla="*/ 0 w 647"/>
                <a:gd name="T13" fmla="*/ 28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7" h="559">
                  <a:moveTo>
                    <a:pt x="0" y="280"/>
                  </a:moveTo>
                  <a:lnTo>
                    <a:pt x="161" y="0"/>
                  </a:lnTo>
                  <a:lnTo>
                    <a:pt x="484" y="0"/>
                  </a:lnTo>
                  <a:lnTo>
                    <a:pt x="647" y="280"/>
                  </a:lnTo>
                  <a:lnTo>
                    <a:pt x="484" y="559"/>
                  </a:lnTo>
                  <a:lnTo>
                    <a:pt x="161" y="559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9" name="Freeform 58"/>
            <p:cNvSpPr>
              <a:spLocks/>
            </p:cNvSpPr>
            <p:nvPr/>
          </p:nvSpPr>
          <p:spPr bwMode="auto">
            <a:xfrm>
              <a:off x="2884488" y="1672908"/>
              <a:ext cx="417513" cy="585788"/>
            </a:xfrm>
            <a:custGeom>
              <a:avLst/>
              <a:gdLst>
                <a:gd name="T0" fmla="*/ 263 w 263"/>
                <a:gd name="T1" fmla="*/ 89 h 369"/>
                <a:gd name="T2" fmla="*/ 213 w 263"/>
                <a:gd name="T3" fmla="*/ 0 h 369"/>
                <a:gd name="T4" fmla="*/ 0 w 263"/>
                <a:gd name="T5" fmla="*/ 369 h 369"/>
                <a:gd name="T6" fmla="*/ 102 w 263"/>
                <a:gd name="T7" fmla="*/ 369 h 369"/>
                <a:gd name="T8" fmla="*/ 263 w 263"/>
                <a:gd name="T9" fmla="*/ 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9">
                  <a:moveTo>
                    <a:pt x="263" y="89"/>
                  </a:moveTo>
                  <a:lnTo>
                    <a:pt x="213" y="0"/>
                  </a:lnTo>
                  <a:lnTo>
                    <a:pt x="0" y="369"/>
                  </a:lnTo>
                  <a:lnTo>
                    <a:pt x="102" y="369"/>
                  </a:lnTo>
                  <a:lnTo>
                    <a:pt x="263" y="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0" name="Freeform 59"/>
            <p:cNvSpPr>
              <a:spLocks/>
            </p:cNvSpPr>
            <p:nvPr/>
          </p:nvSpPr>
          <p:spPr bwMode="auto">
            <a:xfrm>
              <a:off x="3222625" y="1672908"/>
              <a:ext cx="673100" cy="141288"/>
            </a:xfrm>
            <a:custGeom>
              <a:avLst/>
              <a:gdLst>
                <a:gd name="T0" fmla="*/ 424 w 424"/>
                <a:gd name="T1" fmla="*/ 0 h 89"/>
                <a:gd name="T2" fmla="*/ 0 w 424"/>
                <a:gd name="T3" fmla="*/ 0 h 89"/>
                <a:gd name="T4" fmla="*/ 50 w 424"/>
                <a:gd name="T5" fmla="*/ 89 h 89"/>
                <a:gd name="T6" fmla="*/ 373 w 424"/>
                <a:gd name="T7" fmla="*/ 89 h 89"/>
                <a:gd name="T8" fmla="*/ 424 w 424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" h="89">
                  <a:moveTo>
                    <a:pt x="424" y="0"/>
                  </a:moveTo>
                  <a:lnTo>
                    <a:pt x="0" y="0"/>
                  </a:lnTo>
                  <a:lnTo>
                    <a:pt x="50" y="89"/>
                  </a:lnTo>
                  <a:lnTo>
                    <a:pt x="373" y="89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1" name="Freeform 60"/>
            <p:cNvSpPr>
              <a:spLocks/>
            </p:cNvSpPr>
            <p:nvPr/>
          </p:nvSpPr>
          <p:spPr bwMode="auto">
            <a:xfrm>
              <a:off x="3222625" y="2701608"/>
              <a:ext cx="673100" cy="141288"/>
            </a:xfrm>
            <a:custGeom>
              <a:avLst/>
              <a:gdLst>
                <a:gd name="T0" fmla="*/ 0 w 424"/>
                <a:gd name="T1" fmla="*/ 89 h 89"/>
                <a:gd name="T2" fmla="*/ 424 w 424"/>
                <a:gd name="T3" fmla="*/ 89 h 89"/>
                <a:gd name="T4" fmla="*/ 373 w 424"/>
                <a:gd name="T5" fmla="*/ 0 h 89"/>
                <a:gd name="T6" fmla="*/ 50 w 424"/>
                <a:gd name="T7" fmla="*/ 0 h 89"/>
                <a:gd name="T8" fmla="*/ 0 w 424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" h="89">
                  <a:moveTo>
                    <a:pt x="0" y="89"/>
                  </a:moveTo>
                  <a:lnTo>
                    <a:pt x="424" y="89"/>
                  </a:lnTo>
                  <a:lnTo>
                    <a:pt x="373" y="0"/>
                  </a:lnTo>
                  <a:lnTo>
                    <a:pt x="50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2" name="Freeform 61"/>
            <p:cNvSpPr>
              <a:spLocks/>
            </p:cNvSpPr>
            <p:nvPr/>
          </p:nvSpPr>
          <p:spPr bwMode="auto">
            <a:xfrm>
              <a:off x="2884488" y="2258696"/>
              <a:ext cx="417513" cy="584200"/>
            </a:xfrm>
            <a:custGeom>
              <a:avLst/>
              <a:gdLst>
                <a:gd name="T0" fmla="*/ 102 w 263"/>
                <a:gd name="T1" fmla="*/ 0 h 368"/>
                <a:gd name="T2" fmla="*/ 0 w 263"/>
                <a:gd name="T3" fmla="*/ 0 h 368"/>
                <a:gd name="T4" fmla="*/ 213 w 263"/>
                <a:gd name="T5" fmla="*/ 368 h 368"/>
                <a:gd name="T6" fmla="*/ 263 w 263"/>
                <a:gd name="T7" fmla="*/ 279 h 368"/>
                <a:gd name="T8" fmla="*/ 102 w 263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102" y="0"/>
                  </a:moveTo>
                  <a:lnTo>
                    <a:pt x="0" y="0"/>
                  </a:lnTo>
                  <a:lnTo>
                    <a:pt x="213" y="368"/>
                  </a:lnTo>
                  <a:lnTo>
                    <a:pt x="263" y="279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3" name="Freeform 62"/>
            <p:cNvSpPr>
              <a:spLocks/>
            </p:cNvSpPr>
            <p:nvPr/>
          </p:nvSpPr>
          <p:spPr bwMode="auto">
            <a:xfrm>
              <a:off x="3814763" y="1672908"/>
              <a:ext cx="419100" cy="585788"/>
            </a:xfrm>
            <a:custGeom>
              <a:avLst/>
              <a:gdLst>
                <a:gd name="T0" fmla="*/ 0 w 264"/>
                <a:gd name="T1" fmla="*/ 89 h 369"/>
                <a:gd name="T2" fmla="*/ 51 w 264"/>
                <a:gd name="T3" fmla="*/ 0 h 369"/>
                <a:gd name="T4" fmla="*/ 264 w 264"/>
                <a:gd name="T5" fmla="*/ 369 h 369"/>
                <a:gd name="T6" fmla="*/ 163 w 264"/>
                <a:gd name="T7" fmla="*/ 369 h 369"/>
                <a:gd name="T8" fmla="*/ 0 w 264"/>
                <a:gd name="T9" fmla="*/ 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9">
                  <a:moveTo>
                    <a:pt x="0" y="89"/>
                  </a:moveTo>
                  <a:lnTo>
                    <a:pt x="51" y="0"/>
                  </a:lnTo>
                  <a:lnTo>
                    <a:pt x="264" y="369"/>
                  </a:lnTo>
                  <a:lnTo>
                    <a:pt x="163" y="36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4" name="Freeform 63"/>
            <p:cNvSpPr>
              <a:spLocks/>
            </p:cNvSpPr>
            <p:nvPr/>
          </p:nvSpPr>
          <p:spPr bwMode="auto">
            <a:xfrm>
              <a:off x="3814763" y="2258696"/>
              <a:ext cx="419100" cy="584200"/>
            </a:xfrm>
            <a:custGeom>
              <a:avLst/>
              <a:gdLst>
                <a:gd name="T0" fmla="*/ 163 w 264"/>
                <a:gd name="T1" fmla="*/ 0 h 368"/>
                <a:gd name="T2" fmla="*/ 264 w 264"/>
                <a:gd name="T3" fmla="*/ 0 h 368"/>
                <a:gd name="T4" fmla="*/ 51 w 264"/>
                <a:gd name="T5" fmla="*/ 368 h 368"/>
                <a:gd name="T6" fmla="*/ 0 w 264"/>
                <a:gd name="T7" fmla="*/ 279 h 368"/>
                <a:gd name="T8" fmla="*/ 163 w 264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8">
                  <a:moveTo>
                    <a:pt x="163" y="0"/>
                  </a:moveTo>
                  <a:lnTo>
                    <a:pt x="264" y="0"/>
                  </a:lnTo>
                  <a:lnTo>
                    <a:pt x="51" y="368"/>
                  </a:lnTo>
                  <a:lnTo>
                    <a:pt x="0" y="279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08551" y="2530158"/>
            <a:ext cx="1349375" cy="1169988"/>
            <a:chOff x="4908550" y="1672908"/>
            <a:chExt cx="1349375" cy="1169988"/>
          </a:xfrm>
        </p:grpSpPr>
        <p:sp>
          <p:nvSpPr>
            <p:cNvPr id="26" name="Freeform 64"/>
            <p:cNvSpPr>
              <a:spLocks/>
            </p:cNvSpPr>
            <p:nvPr/>
          </p:nvSpPr>
          <p:spPr bwMode="auto">
            <a:xfrm>
              <a:off x="5070475" y="1814196"/>
              <a:ext cx="1027113" cy="887413"/>
            </a:xfrm>
            <a:custGeom>
              <a:avLst/>
              <a:gdLst>
                <a:gd name="T0" fmla="*/ 0 w 647"/>
                <a:gd name="T1" fmla="*/ 280 h 559"/>
                <a:gd name="T2" fmla="*/ 161 w 647"/>
                <a:gd name="T3" fmla="*/ 0 h 559"/>
                <a:gd name="T4" fmla="*/ 484 w 647"/>
                <a:gd name="T5" fmla="*/ 0 h 559"/>
                <a:gd name="T6" fmla="*/ 647 w 647"/>
                <a:gd name="T7" fmla="*/ 280 h 559"/>
                <a:gd name="T8" fmla="*/ 484 w 647"/>
                <a:gd name="T9" fmla="*/ 559 h 559"/>
                <a:gd name="T10" fmla="*/ 161 w 647"/>
                <a:gd name="T11" fmla="*/ 559 h 559"/>
                <a:gd name="T12" fmla="*/ 0 w 647"/>
                <a:gd name="T13" fmla="*/ 28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7" h="559">
                  <a:moveTo>
                    <a:pt x="0" y="280"/>
                  </a:moveTo>
                  <a:lnTo>
                    <a:pt x="161" y="0"/>
                  </a:lnTo>
                  <a:lnTo>
                    <a:pt x="484" y="0"/>
                  </a:lnTo>
                  <a:lnTo>
                    <a:pt x="647" y="280"/>
                  </a:lnTo>
                  <a:lnTo>
                    <a:pt x="484" y="559"/>
                  </a:lnTo>
                  <a:lnTo>
                    <a:pt x="161" y="559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7" name="Freeform 65"/>
            <p:cNvSpPr>
              <a:spLocks/>
            </p:cNvSpPr>
            <p:nvPr/>
          </p:nvSpPr>
          <p:spPr bwMode="auto">
            <a:xfrm>
              <a:off x="4908550" y="1672908"/>
              <a:ext cx="417513" cy="585788"/>
            </a:xfrm>
            <a:custGeom>
              <a:avLst/>
              <a:gdLst>
                <a:gd name="T0" fmla="*/ 263 w 263"/>
                <a:gd name="T1" fmla="*/ 89 h 369"/>
                <a:gd name="T2" fmla="*/ 212 w 263"/>
                <a:gd name="T3" fmla="*/ 0 h 369"/>
                <a:gd name="T4" fmla="*/ 0 w 263"/>
                <a:gd name="T5" fmla="*/ 369 h 369"/>
                <a:gd name="T6" fmla="*/ 102 w 263"/>
                <a:gd name="T7" fmla="*/ 369 h 369"/>
                <a:gd name="T8" fmla="*/ 263 w 263"/>
                <a:gd name="T9" fmla="*/ 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9">
                  <a:moveTo>
                    <a:pt x="263" y="89"/>
                  </a:moveTo>
                  <a:lnTo>
                    <a:pt x="212" y="0"/>
                  </a:lnTo>
                  <a:lnTo>
                    <a:pt x="0" y="369"/>
                  </a:lnTo>
                  <a:lnTo>
                    <a:pt x="102" y="369"/>
                  </a:lnTo>
                  <a:lnTo>
                    <a:pt x="263" y="8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8" name="Freeform 66"/>
            <p:cNvSpPr>
              <a:spLocks/>
            </p:cNvSpPr>
            <p:nvPr/>
          </p:nvSpPr>
          <p:spPr bwMode="auto">
            <a:xfrm>
              <a:off x="5245100" y="1672908"/>
              <a:ext cx="674688" cy="141288"/>
            </a:xfrm>
            <a:custGeom>
              <a:avLst/>
              <a:gdLst>
                <a:gd name="T0" fmla="*/ 425 w 425"/>
                <a:gd name="T1" fmla="*/ 0 h 89"/>
                <a:gd name="T2" fmla="*/ 0 w 425"/>
                <a:gd name="T3" fmla="*/ 0 h 89"/>
                <a:gd name="T4" fmla="*/ 51 w 425"/>
                <a:gd name="T5" fmla="*/ 89 h 89"/>
                <a:gd name="T6" fmla="*/ 374 w 425"/>
                <a:gd name="T7" fmla="*/ 89 h 89"/>
                <a:gd name="T8" fmla="*/ 425 w 425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9">
                  <a:moveTo>
                    <a:pt x="425" y="0"/>
                  </a:moveTo>
                  <a:lnTo>
                    <a:pt x="0" y="0"/>
                  </a:lnTo>
                  <a:lnTo>
                    <a:pt x="51" y="89"/>
                  </a:lnTo>
                  <a:lnTo>
                    <a:pt x="374" y="89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9" name="Freeform 67"/>
            <p:cNvSpPr>
              <a:spLocks/>
            </p:cNvSpPr>
            <p:nvPr/>
          </p:nvSpPr>
          <p:spPr bwMode="auto">
            <a:xfrm>
              <a:off x="5245100" y="2701608"/>
              <a:ext cx="674688" cy="141288"/>
            </a:xfrm>
            <a:custGeom>
              <a:avLst/>
              <a:gdLst>
                <a:gd name="T0" fmla="*/ 0 w 425"/>
                <a:gd name="T1" fmla="*/ 89 h 89"/>
                <a:gd name="T2" fmla="*/ 425 w 425"/>
                <a:gd name="T3" fmla="*/ 89 h 89"/>
                <a:gd name="T4" fmla="*/ 374 w 425"/>
                <a:gd name="T5" fmla="*/ 0 h 89"/>
                <a:gd name="T6" fmla="*/ 51 w 425"/>
                <a:gd name="T7" fmla="*/ 0 h 89"/>
                <a:gd name="T8" fmla="*/ 0 w 425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9">
                  <a:moveTo>
                    <a:pt x="0" y="89"/>
                  </a:moveTo>
                  <a:lnTo>
                    <a:pt x="425" y="89"/>
                  </a:lnTo>
                  <a:lnTo>
                    <a:pt x="374" y="0"/>
                  </a:lnTo>
                  <a:lnTo>
                    <a:pt x="51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0" name="Freeform 68"/>
            <p:cNvSpPr>
              <a:spLocks/>
            </p:cNvSpPr>
            <p:nvPr/>
          </p:nvSpPr>
          <p:spPr bwMode="auto">
            <a:xfrm>
              <a:off x="4908550" y="2258696"/>
              <a:ext cx="417513" cy="584200"/>
            </a:xfrm>
            <a:custGeom>
              <a:avLst/>
              <a:gdLst>
                <a:gd name="T0" fmla="*/ 102 w 263"/>
                <a:gd name="T1" fmla="*/ 0 h 368"/>
                <a:gd name="T2" fmla="*/ 0 w 263"/>
                <a:gd name="T3" fmla="*/ 0 h 368"/>
                <a:gd name="T4" fmla="*/ 212 w 263"/>
                <a:gd name="T5" fmla="*/ 368 h 368"/>
                <a:gd name="T6" fmla="*/ 263 w 263"/>
                <a:gd name="T7" fmla="*/ 279 h 368"/>
                <a:gd name="T8" fmla="*/ 102 w 263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102" y="0"/>
                  </a:moveTo>
                  <a:lnTo>
                    <a:pt x="0" y="0"/>
                  </a:lnTo>
                  <a:lnTo>
                    <a:pt x="212" y="368"/>
                  </a:lnTo>
                  <a:lnTo>
                    <a:pt x="263" y="279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1" name="Freeform 69"/>
            <p:cNvSpPr>
              <a:spLocks/>
            </p:cNvSpPr>
            <p:nvPr/>
          </p:nvSpPr>
          <p:spPr bwMode="auto">
            <a:xfrm>
              <a:off x="5838825" y="1672908"/>
              <a:ext cx="419100" cy="585788"/>
            </a:xfrm>
            <a:custGeom>
              <a:avLst/>
              <a:gdLst>
                <a:gd name="T0" fmla="*/ 0 w 264"/>
                <a:gd name="T1" fmla="*/ 89 h 369"/>
                <a:gd name="T2" fmla="*/ 51 w 264"/>
                <a:gd name="T3" fmla="*/ 0 h 369"/>
                <a:gd name="T4" fmla="*/ 264 w 264"/>
                <a:gd name="T5" fmla="*/ 369 h 369"/>
                <a:gd name="T6" fmla="*/ 163 w 264"/>
                <a:gd name="T7" fmla="*/ 369 h 369"/>
                <a:gd name="T8" fmla="*/ 0 w 264"/>
                <a:gd name="T9" fmla="*/ 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9">
                  <a:moveTo>
                    <a:pt x="0" y="89"/>
                  </a:moveTo>
                  <a:lnTo>
                    <a:pt x="51" y="0"/>
                  </a:lnTo>
                  <a:lnTo>
                    <a:pt x="264" y="369"/>
                  </a:lnTo>
                  <a:lnTo>
                    <a:pt x="163" y="36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2" name="Freeform 70"/>
            <p:cNvSpPr>
              <a:spLocks/>
            </p:cNvSpPr>
            <p:nvPr/>
          </p:nvSpPr>
          <p:spPr bwMode="auto">
            <a:xfrm>
              <a:off x="5838825" y="2258696"/>
              <a:ext cx="419100" cy="584200"/>
            </a:xfrm>
            <a:custGeom>
              <a:avLst/>
              <a:gdLst>
                <a:gd name="T0" fmla="*/ 163 w 264"/>
                <a:gd name="T1" fmla="*/ 0 h 368"/>
                <a:gd name="T2" fmla="*/ 264 w 264"/>
                <a:gd name="T3" fmla="*/ 0 h 368"/>
                <a:gd name="T4" fmla="*/ 51 w 264"/>
                <a:gd name="T5" fmla="*/ 368 h 368"/>
                <a:gd name="T6" fmla="*/ 0 w 264"/>
                <a:gd name="T7" fmla="*/ 279 h 368"/>
                <a:gd name="T8" fmla="*/ 163 w 264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8">
                  <a:moveTo>
                    <a:pt x="163" y="0"/>
                  </a:moveTo>
                  <a:lnTo>
                    <a:pt x="264" y="0"/>
                  </a:lnTo>
                  <a:lnTo>
                    <a:pt x="51" y="368"/>
                  </a:lnTo>
                  <a:lnTo>
                    <a:pt x="0" y="279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908551" y="3700147"/>
            <a:ext cx="1349375" cy="1168400"/>
            <a:chOff x="4908550" y="2842896"/>
            <a:chExt cx="1349375" cy="1168400"/>
          </a:xfrm>
        </p:grpSpPr>
        <p:sp>
          <p:nvSpPr>
            <p:cNvPr id="34" name="Freeform 71"/>
            <p:cNvSpPr>
              <a:spLocks/>
            </p:cNvSpPr>
            <p:nvPr/>
          </p:nvSpPr>
          <p:spPr bwMode="auto">
            <a:xfrm>
              <a:off x="5070475" y="2982596"/>
              <a:ext cx="1027113" cy="887413"/>
            </a:xfrm>
            <a:custGeom>
              <a:avLst/>
              <a:gdLst>
                <a:gd name="T0" fmla="*/ 0 w 647"/>
                <a:gd name="T1" fmla="*/ 280 h 559"/>
                <a:gd name="T2" fmla="*/ 161 w 647"/>
                <a:gd name="T3" fmla="*/ 0 h 559"/>
                <a:gd name="T4" fmla="*/ 484 w 647"/>
                <a:gd name="T5" fmla="*/ 0 h 559"/>
                <a:gd name="T6" fmla="*/ 647 w 647"/>
                <a:gd name="T7" fmla="*/ 280 h 559"/>
                <a:gd name="T8" fmla="*/ 484 w 647"/>
                <a:gd name="T9" fmla="*/ 559 h 559"/>
                <a:gd name="T10" fmla="*/ 161 w 647"/>
                <a:gd name="T11" fmla="*/ 559 h 559"/>
                <a:gd name="T12" fmla="*/ 0 w 647"/>
                <a:gd name="T13" fmla="*/ 28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7" h="559">
                  <a:moveTo>
                    <a:pt x="0" y="280"/>
                  </a:moveTo>
                  <a:lnTo>
                    <a:pt x="161" y="0"/>
                  </a:lnTo>
                  <a:lnTo>
                    <a:pt x="484" y="0"/>
                  </a:lnTo>
                  <a:lnTo>
                    <a:pt x="647" y="280"/>
                  </a:lnTo>
                  <a:lnTo>
                    <a:pt x="484" y="559"/>
                  </a:lnTo>
                  <a:lnTo>
                    <a:pt x="161" y="559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5" name="Freeform 72"/>
            <p:cNvSpPr>
              <a:spLocks/>
            </p:cNvSpPr>
            <p:nvPr/>
          </p:nvSpPr>
          <p:spPr bwMode="auto">
            <a:xfrm>
              <a:off x="4908550" y="2842896"/>
              <a:ext cx="417513" cy="584200"/>
            </a:xfrm>
            <a:custGeom>
              <a:avLst/>
              <a:gdLst>
                <a:gd name="T0" fmla="*/ 263 w 263"/>
                <a:gd name="T1" fmla="*/ 88 h 368"/>
                <a:gd name="T2" fmla="*/ 212 w 263"/>
                <a:gd name="T3" fmla="*/ 0 h 368"/>
                <a:gd name="T4" fmla="*/ 0 w 263"/>
                <a:gd name="T5" fmla="*/ 368 h 368"/>
                <a:gd name="T6" fmla="*/ 102 w 263"/>
                <a:gd name="T7" fmla="*/ 368 h 368"/>
                <a:gd name="T8" fmla="*/ 263 w 263"/>
                <a:gd name="T9" fmla="*/ 8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263" y="88"/>
                  </a:moveTo>
                  <a:lnTo>
                    <a:pt x="212" y="0"/>
                  </a:lnTo>
                  <a:lnTo>
                    <a:pt x="0" y="368"/>
                  </a:lnTo>
                  <a:lnTo>
                    <a:pt x="102" y="368"/>
                  </a:lnTo>
                  <a:lnTo>
                    <a:pt x="263" y="8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6" name="Freeform 73"/>
            <p:cNvSpPr>
              <a:spLocks/>
            </p:cNvSpPr>
            <p:nvPr/>
          </p:nvSpPr>
          <p:spPr bwMode="auto">
            <a:xfrm>
              <a:off x="5245100" y="2842896"/>
              <a:ext cx="674688" cy="139700"/>
            </a:xfrm>
            <a:custGeom>
              <a:avLst/>
              <a:gdLst>
                <a:gd name="T0" fmla="*/ 425 w 425"/>
                <a:gd name="T1" fmla="*/ 0 h 88"/>
                <a:gd name="T2" fmla="*/ 0 w 425"/>
                <a:gd name="T3" fmla="*/ 0 h 88"/>
                <a:gd name="T4" fmla="*/ 51 w 425"/>
                <a:gd name="T5" fmla="*/ 88 h 88"/>
                <a:gd name="T6" fmla="*/ 374 w 425"/>
                <a:gd name="T7" fmla="*/ 88 h 88"/>
                <a:gd name="T8" fmla="*/ 425 w 425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8">
                  <a:moveTo>
                    <a:pt x="425" y="0"/>
                  </a:moveTo>
                  <a:lnTo>
                    <a:pt x="0" y="0"/>
                  </a:lnTo>
                  <a:lnTo>
                    <a:pt x="51" y="88"/>
                  </a:lnTo>
                  <a:lnTo>
                    <a:pt x="374" y="88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7" name="Freeform 74"/>
            <p:cNvSpPr>
              <a:spLocks/>
            </p:cNvSpPr>
            <p:nvPr/>
          </p:nvSpPr>
          <p:spPr bwMode="auto">
            <a:xfrm>
              <a:off x="5245100" y="3870008"/>
              <a:ext cx="674688" cy="141288"/>
            </a:xfrm>
            <a:custGeom>
              <a:avLst/>
              <a:gdLst>
                <a:gd name="T0" fmla="*/ 0 w 425"/>
                <a:gd name="T1" fmla="*/ 89 h 89"/>
                <a:gd name="T2" fmla="*/ 425 w 425"/>
                <a:gd name="T3" fmla="*/ 89 h 89"/>
                <a:gd name="T4" fmla="*/ 374 w 425"/>
                <a:gd name="T5" fmla="*/ 0 h 89"/>
                <a:gd name="T6" fmla="*/ 51 w 425"/>
                <a:gd name="T7" fmla="*/ 0 h 89"/>
                <a:gd name="T8" fmla="*/ 0 w 425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9">
                  <a:moveTo>
                    <a:pt x="0" y="89"/>
                  </a:moveTo>
                  <a:lnTo>
                    <a:pt x="425" y="89"/>
                  </a:lnTo>
                  <a:lnTo>
                    <a:pt x="374" y="0"/>
                  </a:lnTo>
                  <a:lnTo>
                    <a:pt x="51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8" name="Freeform 75"/>
            <p:cNvSpPr>
              <a:spLocks/>
            </p:cNvSpPr>
            <p:nvPr/>
          </p:nvSpPr>
          <p:spPr bwMode="auto">
            <a:xfrm>
              <a:off x="4908550" y="3427096"/>
              <a:ext cx="417513" cy="584200"/>
            </a:xfrm>
            <a:custGeom>
              <a:avLst/>
              <a:gdLst>
                <a:gd name="T0" fmla="*/ 102 w 263"/>
                <a:gd name="T1" fmla="*/ 0 h 368"/>
                <a:gd name="T2" fmla="*/ 0 w 263"/>
                <a:gd name="T3" fmla="*/ 0 h 368"/>
                <a:gd name="T4" fmla="*/ 212 w 263"/>
                <a:gd name="T5" fmla="*/ 368 h 368"/>
                <a:gd name="T6" fmla="*/ 263 w 263"/>
                <a:gd name="T7" fmla="*/ 279 h 368"/>
                <a:gd name="T8" fmla="*/ 102 w 263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102" y="0"/>
                  </a:moveTo>
                  <a:lnTo>
                    <a:pt x="0" y="0"/>
                  </a:lnTo>
                  <a:lnTo>
                    <a:pt x="212" y="368"/>
                  </a:lnTo>
                  <a:lnTo>
                    <a:pt x="263" y="279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39" name="Freeform 76"/>
            <p:cNvSpPr>
              <a:spLocks/>
            </p:cNvSpPr>
            <p:nvPr/>
          </p:nvSpPr>
          <p:spPr bwMode="auto">
            <a:xfrm>
              <a:off x="5838825" y="2842896"/>
              <a:ext cx="419100" cy="584200"/>
            </a:xfrm>
            <a:custGeom>
              <a:avLst/>
              <a:gdLst>
                <a:gd name="T0" fmla="*/ 0 w 264"/>
                <a:gd name="T1" fmla="*/ 88 h 368"/>
                <a:gd name="T2" fmla="*/ 51 w 264"/>
                <a:gd name="T3" fmla="*/ 0 h 368"/>
                <a:gd name="T4" fmla="*/ 264 w 264"/>
                <a:gd name="T5" fmla="*/ 368 h 368"/>
                <a:gd name="T6" fmla="*/ 163 w 264"/>
                <a:gd name="T7" fmla="*/ 368 h 368"/>
                <a:gd name="T8" fmla="*/ 0 w 264"/>
                <a:gd name="T9" fmla="*/ 8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8">
                  <a:moveTo>
                    <a:pt x="0" y="88"/>
                  </a:moveTo>
                  <a:lnTo>
                    <a:pt x="51" y="0"/>
                  </a:lnTo>
                  <a:lnTo>
                    <a:pt x="264" y="368"/>
                  </a:lnTo>
                  <a:lnTo>
                    <a:pt x="163" y="36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0" name="Freeform 77"/>
            <p:cNvSpPr>
              <a:spLocks/>
            </p:cNvSpPr>
            <p:nvPr/>
          </p:nvSpPr>
          <p:spPr bwMode="auto">
            <a:xfrm>
              <a:off x="5838825" y="3427096"/>
              <a:ext cx="419100" cy="584200"/>
            </a:xfrm>
            <a:custGeom>
              <a:avLst/>
              <a:gdLst>
                <a:gd name="T0" fmla="*/ 163 w 264"/>
                <a:gd name="T1" fmla="*/ 0 h 368"/>
                <a:gd name="T2" fmla="*/ 264 w 264"/>
                <a:gd name="T3" fmla="*/ 0 h 368"/>
                <a:gd name="T4" fmla="*/ 51 w 264"/>
                <a:gd name="T5" fmla="*/ 368 h 368"/>
                <a:gd name="T6" fmla="*/ 0 w 264"/>
                <a:gd name="T7" fmla="*/ 279 h 368"/>
                <a:gd name="T8" fmla="*/ 163 w 264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8">
                  <a:moveTo>
                    <a:pt x="163" y="0"/>
                  </a:moveTo>
                  <a:lnTo>
                    <a:pt x="264" y="0"/>
                  </a:lnTo>
                  <a:lnTo>
                    <a:pt x="51" y="368"/>
                  </a:lnTo>
                  <a:lnTo>
                    <a:pt x="0" y="279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897313" y="4284346"/>
            <a:ext cx="1347788" cy="1168400"/>
            <a:chOff x="3897313" y="3427096"/>
            <a:chExt cx="1347788" cy="1168400"/>
          </a:xfrm>
        </p:grpSpPr>
        <p:sp>
          <p:nvSpPr>
            <p:cNvPr id="42" name="Freeform 78"/>
            <p:cNvSpPr>
              <a:spLocks/>
            </p:cNvSpPr>
            <p:nvPr/>
          </p:nvSpPr>
          <p:spPr bwMode="auto">
            <a:xfrm>
              <a:off x="4059238" y="3565208"/>
              <a:ext cx="1025525" cy="890588"/>
            </a:xfrm>
            <a:custGeom>
              <a:avLst/>
              <a:gdLst>
                <a:gd name="T0" fmla="*/ 0 w 646"/>
                <a:gd name="T1" fmla="*/ 281 h 561"/>
                <a:gd name="T2" fmla="*/ 161 w 646"/>
                <a:gd name="T3" fmla="*/ 0 h 561"/>
                <a:gd name="T4" fmla="*/ 484 w 646"/>
                <a:gd name="T5" fmla="*/ 0 h 561"/>
                <a:gd name="T6" fmla="*/ 646 w 646"/>
                <a:gd name="T7" fmla="*/ 281 h 561"/>
                <a:gd name="T8" fmla="*/ 484 w 646"/>
                <a:gd name="T9" fmla="*/ 561 h 561"/>
                <a:gd name="T10" fmla="*/ 161 w 646"/>
                <a:gd name="T11" fmla="*/ 561 h 561"/>
                <a:gd name="T12" fmla="*/ 0 w 646"/>
                <a:gd name="T13" fmla="*/ 281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6" h="561">
                  <a:moveTo>
                    <a:pt x="0" y="281"/>
                  </a:moveTo>
                  <a:lnTo>
                    <a:pt x="161" y="0"/>
                  </a:lnTo>
                  <a:lnTo>
                    <a:pt x="484" y="0"/>
                  </a:lnTo>
                  <a:lnTo>
                    <a:pt x="646" y="281"/>
                  </a:lnTo>
                  <a:lnTo>
                    <a:pt x="484" y="561"/>
                  </a:lnTo>
                  <a:lnTo>
                    <a:pt x="161" y="561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3" name="Freeform 79"/>
            <p:cNvSpPr>
              <a:spLocks/>
            </p:cNvSpPr>
            <p:nvPr/>
          </p:nvSpPr>
          <p:spPr bwMode="auto">
            <a:xfrm>
              <a:off x="3897313" y="3427096"/>
              <a:ext cx="417513" cy="584200"/>
            </a:xfrm>
            <a:custGeom>
              <a:avLst/>
              <a:gdLst>
                <a:gd name="T0" fmla="*/ 263 w 263"/>
                <a:gd name="T1" fmla="*/ 87 h 368"/>
                <a:gd name="T2" fmla="*/ 212 w 263"/>
                <a:gd name="T3" fmla="*/ 0 h 368"/>
                <a:gd name="T4" fmla="*/ 0 w 263"/>
                <a:gd name="T5" fmla="*/ 368 h 368"/>
                <a:gd name="T6" fmla="*/ 102 w 263"/>
                <a:gd name="T7" fmla="*/ 368 h 368"/>
                <a:gd name="T8" fmla="*/ 263 w 263"/>
                <a:gd name="T9" fmla="*/ 8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263" y="87"/>
                  </a:moveTo>
                  <a:lnTo>
                    <a:pt x="212" y="0"/>
                  </a:lnTo>
                  <a:lnTo>
                    <a:pt x="0" y="368"/>
                  </a:lnTo>
                  <a:lnTo>
                    <a:pt x="102" y="368"/>
                  </a:lnTo>
                  <a:lnTo>
                    <a:pt x="263" y="8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4" name="Freeform 80"/>
            <p:cNvSpPr>
              <a:spLocks/>
            </p:cNvSpPr>
            <p:nvPr/>
          </p:nvSpPr>
          <p:spPr bwMode="auto">
            <a:xfrm>
              <a:off x="4233863" y="3427096"/>
              <a:ext cx="676275" cy="138113"/>
            </a:xfrm>
            <a:custGeom>
              <a:avLst/>
              <a:gdLst>
                <a:gd name="T0" fmla="*/ 426 w 426"/>
                <a:gd name="T1" fmla="*/ 0 h 87"/>
                <a:gd name="T2" fmla="*/ 0 w 426"/>
                <a:gd name="T3" fmla="*/ 0 h 87"/>
                <a:gd name="T4" fmla="*/ 51 w 426"/>
                <a:gd name="T5" fmla="*/ 87 h 87"/>
                <a:gd name="T6" fmla="*/ 374 w 426"/>
                <a:gd name="T7" fmla="*/ 87 h 87"/>
                <a:gd name="T8" fmla="*/ 426 w 426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6" h="87">
                  <a:moveTo>
                    <a:pt x="426" y="0"/>
                  </a:moveTo>
                  <a:lnTo>
                    <a:pt x="0" y="0"/>
                  </a:lnTo>
                  <a:lnTo>
                    <a:pt x="51" y="87"/>
                  </a:lnTo>
                  <a:lnTo>
                    <a:pt x="374" y="87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5" name="Freeform 81"/>
            <p:cNvSpPr>
              <a:spLocks/>
            </p:cNvSpPr>
            <p:nvPr/>
          </p:nvSpPr>
          <p:spPr bwMode="auto">
            <a:xfrm>
              <a:off x="4233863" y="4455796"/>
              <a:ext cx="676275" cy="139700"/>
            </a:xfrm>
            <a:custGeom>
              <a:avLst/>
              <a:gdLst>
                <a:gd name="T0" fmla="*/ 0 w 426"/>
                <a:gd name="T1" fmla="*/ 88 h 88"/>
                <a:gd name="T2" fmla="*/ 426 w 426"/>
                <a:gd name="T3" fmla="*/ 88 h 88"/>
                <a:gd name="T4" fmla="*/ 374 w 426"/>
                <a:gd name="T5" fmla="*/ 0 h 88"/>
                <a:gd name="T6" fmla="*/ 51 w 426"/>
                <a:gd name="T7" fmla="*/ 0 h 88"/>
                <a:gd name="T8" fmla="*/ 0 w 426"/>
                <a:gd name="T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6" h="88">
                  <a:moveTo>
                    <a:pt x="0" y="88"/>
                  </a:moveTo>
                  <a:lnTo>
                    <a:pt x="426" y="88"/>
                  </a:lnTo>
                  <a:lnTo>
                    <a:pt x="374" y="0"/>
                  </a:lnTo>
                  <a:lnTo>
                    <a:pt x="51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6" name="Freeform 82"/>
            <p:cNvSpPr>
              <a:spLocks/>
            </p:cNvSpPr>
            <p:nvPr/>
          </p:nvSpPr>
          <p:spPr bwMode="auto">
            <a:xfrm>
              <a:off x="3897313" y="4011296"/>
              <a:ext cx="417513" cy="584200"/>
            </a:xfrm>
            <a:custGeom>
              <a:avLst/>
              <a:gdLst>
                <a:gd name="T0" fmla="*/ 102 w 263"/>
                <a:gd name="T1" fmla="*/ 0 h 368"/>
                <a:gd name="T2" fmla="*/ 0 w 263"/>
                <a:gd name="T3" fmla="*/ 0 h 368"/>
                <a:gd name="T4" fmla="*/ 212 w 263"/>
                <a:gd name="T5" fmla="*/ 368 h 368"/>
                <a:gd name="T6" fmla="*/ 263 w 263"/>
                <a:gd name="T7" fmla="*/ 280 h 368"/>
                <a:gd name="T8" fmla="*/ 102 w 263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102" y="0"/>
                  </a:moveTo>
                  <a:lnTo>
                    <a:pt x="0" y="0"/>
                  </a:lnTo>
                  <a:lnTo>
                    <a:pt x="212" y="368"/>
                  </a:lnTo>
                  <a:lnTo>
                    <a:pt x="263" y="28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7" name="Freeform 83"/>
            <p:cNvSpPr>
              <a:spLocks/>
            </p:cNvSpPr>
            <p:nvPr/>
          </p:nvSpPr>
          <p:spPr bwMode="auto">
            <a:xfrm>
              <a:off x="4827588" y="3427096"/>
              <a:ext cx="417513" cy="584200"/>
            </a:xfrm>
            <a:custGeom>
              <a:avLst/>
              <a:gdLst>
                <a:gd name="T0" fmla="*/ 0 w 263"/>
                <a:gd name="T1" fmla="*/ 87 h 368"/>
                <a:gd name="T2" fmla="*/ 52 w 263"/>
                <a:gd name="T3" fmla="*/ 0 h 368"/>
                <a:gd name="T4" fmla="*/ 263 w 263"/>
                <a:gd name="T5" fmla="*/ 368 h 368"/>
                <a:gd name="T6" fmla="*/ 162 w 263"/>
                <a:gd name="T7" fmla="*/ 368 h 368"/>
                <a:gd name="T8" fmla="*/ 0 w 263"/>
                <a:gd name="T9" fmla="*/ 8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0" y="87"/>
                  </a:moveTo>
                  <a:lnTo>
                    <a:pt x="52" y="0"/>
                  </a:lnTo>
                  <a:lnTo>
                    <a:pt x="263" y="368"/>
                  </a:lnTo>
                  <a:lnTo>
                    <a:pt x="162" y="368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48" name="Freeform 84"/>
            <p:cNvSpPr>
              <a:spLocks/>
            </p:cNvSpPr>
            <p:nvPr/>
          </p:nvSpPr>
          <p:spPr bwMode="auto">
            <a:xfrm>
              <a:off x="4827588" y="4011296"/>
              <a:ext cx="417513" cy="584200"/>
            </a:xfrm>
            <a:custGeom>
              <a:avLst/>
              <a:gdLst>
                <a:gd name="T0" fmla="*/ 162 w 263"/>
                <a:gd name="T1" fmla="*/ 0 h 368"/>
                <a:gd name="T2" fmla="*/ 263 w 263"/>
                <a:gd name="T3" fmla="*/ 0 h 368"/>
                <a:gd name="T4" fmla="*/ 52 w 263"/>
                <a:gd name="T5" fmla="*/ 368 h 368"/>
                <a:gd name="T6" fmla="*/ 0 w 263"/>
                <a:gd name="T7" fmla="*/ 280 h 368"/>
                <a:gd name="T8" fmla="*/ 162 w 263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368">
                  <a:moveTo>
                    <a:pt x="162" y="0"/>
                  </a:moveTo>
                  <a:lnTo>
                    <a:pt x="263" y="0"/>
                  </a:lnTo>
                  <a:lnTo>
                    <a:pt x="52" y="368"/>
                  </a:lnTo>
                  <a:lnTo>
                    <a:pt x="0" y="28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886076" y="3700147"/>
            <a:ext cx="1347788" cy="1168400"/>
            <a:chOff x="2886075" y="2842896"/>
            <a:chExt cx="1347788" cy="1168400"/>
          </a:xfrm>
        </p:grpSpPr>
        <p:sp>
          <p:nvSpPr>
            <p:cNvPr id="50" name="Freeform 85"/>
            <p:cNvSpPr>
              <a:spLocks/>
            </p:cNvSpPr>
            <p:nvPr/>
          </p:nvSpPr>
          <p:spPr bwMode="auto">
            <a:xfrm>
              <a:off x="3046413" y="2982596"/>
              <a:ext cx="1027113" cy="887413"/>
            </a:xfrm>
            <a:custGeom>
              <a:avLst/>
              <a:gdLst>
                <a:gd name="T0" fmla="*/ 0 w 647"/>
                <a:gd name="T1" fmla="*/ 280 h 559"/>
                <a:gd name="T2" fmla="*/ 161 w 647"/>
                <a:gd name="T3" fmla="*/ 0 h 559"/>
                <a:gd name="T4" fmla="*/ 484 w 647"/>
                <a:gd name="T5" fmla="*/ 0 h 559"/>
                <a:gd name="T6" fmla="*/ 647 w 647"/>
                <a:gd name="T7" fmla="*/ 280 h 559"/>
                <a:gd name="T8" fmla="*/ 484 w 647"/>
                <a:gd name="T9" fmla="*/ 559 h 559"/>
                <a:gd name="T10" fmla="*/ 161 w 647"/>
                <a:gd name="T11" fmla="*/ 559 h 559"/>
                <a:gd name="T12" fmla="*/ 0 w 647"/>
                <a:gd name="T13" fmla="*/ 28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7" h="559">
                  <a:moveTo>
                    <a:pt x="0" y="280"/>
                  </a:moveTo>
                  <a:lnTo>
                    <a:pt x="161" y="0"/>
                  </a:lnTo>
                  <a:lnTo>
                    <a:pt x="484" y="0"/>
                  </a:lnTo>
                  <a:lnTo>
                    <a:pt x="647" y="280"/>
                  </a:lnTo>
                  <a:lnTo>
                    <a:pt x="484" y="559"/>
                  </a:lnTo>
                  <a:lnTo>
                    <a:pt x="161" y="559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1" name="Freeform 86"/>
            <p:cNvSpPr>
              <a:spLocks/>
            </p:cNvSpPr>
            <p:nvPr/>
          </p:nvSpPr>
          <p:spPr bwMode="auto">
            <a:xfrm>
              <a:off x="2886075" y="2842896"/>
              <a:ext cx="415925" cy="584200"/>
            </a:xfrm>
            <a:custGeom>
              <a:avLst/>
              <a:gdLst>
                <a:gd name="T0" fmla="*/ 262 w 262"/>
                <a:gd name="T1" fmla="*/ 88 h 368"/>
                <a:gd name="T2" fmla="*/ 212 w 262"/>
                <a:gd name="T3" fmla="*/ 0 h 368"/>
                <a:gd name="T4" fmla="*/ 0 w 262"/>
                <a:gd name="T5" fmla="*/ 368 h 368"/>
                <a:gd name="T6" fmla="*/ 101 w 262"/>
                <a:gd name="T7" fmla="*/ 368 h 368"/>
                <a:gd name="T8" fmla="*/ 262 w 262"/>
                <a:gd name="T9" fmla="*/ 8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368">
                  <a:moveTo>
                    <a:pt x="262" y="88"/>
                  </a:moveTo>
                  <a:lnTo>
                    <a:pt x="212" y="0"/>
                  </a:lnTo>
                  <a:lnTo>
                    <a:pt x="0" y="368"/>
                  </a:lnTo>
                  <a:lnTo>
                    <a:pt x="101" y="368"/>
                  </a:lnTo>
                  <a:lnTo>
                    <a:pt x="262" y="8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2" name="Freeform 87"/>
            <p:cNvSpPr>
              <a:spLocks/>
            </p:cNvSpPr>
            <p:nvPr/>
          </p:nvSpPr>
          <p:spPr bwMode="auto">
            <a:xfrm>
              <a:off x="3222625" y="2842896"/>
              <a:ext cx="674688" cy="139700"/>
            </a:xfrm>
            <a:custGeom>
              <a:avLst/>
              <a:gdLst>
                <a:gd name="T0" fmla="*/ 425 w 425"/>
                <a:gd name="T1" fmla="*/ 0 h 88"/>
                <a:gd name="T2" fmla="*/ 0 w 425"/>
                <a:gd name="T3" fmla="*/ 0 h 88"/>
                <a:gd name="T4" fmla="*/ 50 w 425"/>
                <a:gd name="T5" fmla="*/ 88 h 88"/>
                <a:gd name="T6" fmla="*/ 373 w 425"/>
                <a:gd name="T7" fmla="*/ 88 h 88"/>
                <a:gd name="T8" fmla="*/ 425 w 425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8">
                  <a:moveTo>
                    <a:pt x="425" y="0"/>
                  </a:moveTo>
                  <a:lnTo>
                    <a:pt x="0" y="0"/>
                  </a:lnTo>
                  <a:lnTo>
                    <a:pt x="50" y="88"/>
                  </a:lnTo>
                  <a:lnTo>
                    <a:pt x="373" y="88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3" name="Freeform 88"/>
            <p:cNvSpPr>
              <a:spLocks/>
            </p:cNvSpPr>
            <p:nvPr/>
          </p:nvSpPr>
          <p:spPr bwMode="auto">
            <a:xfrm>
              <a:off x="3222625" y="3870008"/>
              <a:ext cx="674688" cy="141288"/>
            </a:xfrm>
            <a:custGeom>
              <a:avLst/>
              <a:gdLst>
                <a:gd name="T0" fmla="*/ 0 w 425"/>
                <a:gd name="T1" fmla="*/ 89 h 89"/>
                <a:gd name="T2" fmla="*/ 425 w 425"/>
                <a:gd name="T3" fmla="*/ 89 h 89"/>
                <a:gd name="T4" fmla="*/ 373 w 425"/>
                <a:gd name="T5" fmla="*/ 0 h 89"/>
                <a:gd name="T6" fmla="*/ 50 w 425"/>
                <a:gd name="T7" fmla="*/ 0 h 89"/>
                <a:gd name="T8" fmla="*/ 0 w 425"/>
                <a:gd name="T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89">
                  <a:moveTo>
                    <a:pt x="0" y="89"/>
                  </a:moveTo>
                  <a:lnTo>
                    <a:pt x="425" y="89"/>
                  </a:lnTo>
                  <a:lnTo>
                    <a:pt x="373" y="0"/>
                  </a:lnTo>
                  <a:lnTo>
                    <a:pt x="50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4" name="Freeform 89"/>
            <p:cNvSpPr>
              <a:spLocks/>
            </p:cNvSpPr>
            <p:nvPr/>
          </p:nvSpPr>
          <p:spPr bwMode="auto">
            <a:xfrm>
              <a:off x="2886075" y="3427096"/>
              <a:ext cx="415925" cy="584200"/>
            </a:xfrm>
            <a:custGeom>
              <a:avLst/>
              <a:gdLst>
                <a:gd name="T0" fmla="*/ 101 w 262"/>
                <a:gd name="T1" fmla="*/ 0 h 368"/>
                <a:gd name="T2" fmla="*/ 0 w 262"/>
                <a:gd name="T3" fmla="*/ 0 h 368"/>
                <a:gd name="T4" fmla="*/ 212 w 262"/>
                <a:gd name="T5" fmla="*/ 368 h 368"/>
                <a:gd name="T6" fmla="*/ 262 w 262"/>
                <a:gd name="T7" fmla="*/ 279 h 368"/>
                <a:gd name="T8" fmla="*/ 101 w 262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368">
                  <a:moveTo>
                    <a:pt x="101" y="0"/>
                  </a:moveTo>
                  <a:lnTo>
                    <a:pt x="0" y="0"/>
                  </a:lnTo>
                  <a:lnTo>
                    <a:pt x="212" y="368"/>
                  </a:lnTo>
                  <a:lnTo>
                    <a:pt x="262" y="27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5" name="Freeform 90"/>
            <p:cNvSpPr>
              <a:spLocks/>
            </p:cNvSpPr>
            <p:nvPr/>
          </p:nvSpPr>
          <p:spPr bwMode="auto">
            <a:xfrm>
              <a:off x="3814763" y="2842896"/>
              <a:ext cx="419100" cy="584200"/>
            </a:xfrm>
            <a:custGeom>
              <a:avLst/>
              <a:gdLst>
                <a:gd name="T0" fmla="*/ 0 w 264"/>
                <a:gd name="T1" fmla="*/ 88 h 368"/>
                <a:gd name="T2" fmla="*/ 52 w 264"/>
                <a:gd name="T3" fmla="*/ 0 h 368"/>
                <a:gd name="T4" fmla="*/ 264 w 264"/>
                <a:gd name="T5" fmla="*/ 368 h 368"/>
                <a:gd name="T6" fmla="*/ 163 w 264"/>
                <a:gd name="T7" fmla="*/ 368 h 368"/>
                <a:gd name="T8" fmla="*/ 0 w 264"/>
                <a:gd name="T9" fmla="*/ 88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8">
                  <a:moveTo>
                    <a:pt x="0" y="88"/>
                  </a:moveTo>
                  <a:lnTo>
                    <a:pt x="52" y="0"/>
                  </a:lnTo>
                  <a:lnTo>
                    <a:pt x="264" y="368"/>
                  </a:lnTo>
                  <a:lnTo>
                    <a:pt x="163" y="36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56" name="Freeform 91"/>
            <p:cNvSpPr>
              <a:spLocks/>
            </p:cNvSpPr>
            <p:nvPr/>
          </p:nvSpPr>
          <p:spPr bwMode="auto">
            <a:xfrm>
              <a:off x="3814763" y="3427096"/>
              <a:ext cx="419100" cy="584200"/>
            </a:xfrm>
            <a:custGeom>
              <a:avLst/>
              <a:gdLst>
                <a:gd name="T0" fmla="*/ 163 w 264"/>
                <a:gd name="T1" fmla="*/ 0 h 368"/>
                <a:gd name="T2" fmla="*/ 264 w 264"/>
                <a:gd name="T3" fmla="*/ 0 h 368"/>
                <a:gd name="T4" fmla="*/ 52 w 264"/>
                <a:gd name="T5" fmla="*/ 368 h 368"/>
                <a:gd name="T6" fmla="*/ 0 w 264"/>
                <a:gd name="T7" fmla="*/ 279 h 368"/>
                <a:gd name="T8" fmla="*/ 163 w 264"/>
                <a:gd name="T9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368">
                  <a:moveTo>
                    <a:pt x="163" y="0"/>
                  </a:moveTo>
                  <a:lnTo>
                    <a:pt x="264" y="0"/>
                  </a:lnTo>
                  <a:lnTo>
                    <a:pt x="52" y="368"/>
                  </a:lnTo>
                  <a:lnTo>
                    <a:pt x="0" y="279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3995212" y="2586866"/>
            <a:ext cx="1135247" cy="383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00080">
              <a:lnSpc>
                <a:spcPct val="90000"/>
              </a:lnSpc>
            </a:pPr>
            <a:r>
              <a:rPr lang="id-ID" sz="1050" dirty="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rPr>
              <a:t>KOMPETENČU</a:t>
            </a:r>
          </a:p>
          <a:p>
            <a:pPr algn="ctr" defTabSz="800080">
              <a:lnSpc>
                <a:spcPct val="90000"/>
              </a:lnSpc>
            </a:pPr>
            <a:r>
              <a:rPr lang="id-ID" sz="1050" dirty="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rPr>
              <a:t>PIEEJA</a:t>
            </a:r>
            <a:endParaRPr lang="en-US" sz="1050" dirty="0">
              <a:solidFill>
                <a:prstClr val="black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216793" y="3208460"/>
            <a:ext cx="731290" cy="237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00080">
              <a:lnSpc>
                <a:spcPct val="90000"/>
              </a:lnSpc>
            </a:pPr>
            <a:r>
              <a:rPr lang="id-ID" sz="1050" dirty="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rPr>
              <a:t>PRAKSE</a:t>
            </a:r>
            <a:endParaRPr lang="en-US" sz="1050" dirty="0">
              <a:solidFill>
                <a:prstClr val="black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117235" y="3208460"/>
            <a:ext cx="862737" cy="237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00080">
              <a:lnSpc>
                <a:spcPct val="90000"/>
              </a:lnSpc>
            </a:pPr>
            <a:r>
              <a:rPr lang="en-US" sz="1050" dirty="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rPr>
              <a:t>ATTĪSTĪBA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019450" y="4195505"/>
            <a:ext cx="1058303" cy="383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00080">
              <a:lnSpc>
                <a:spcPct val="90000"/>
              </a:lnSpc>
            </a:pPr>
            <a:r>
              <a:rPr lang="id-ID" sz="1050" dirty="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rPr>
              <a:t>SPECIĀLĀ</a:t>
            </a:r>
          </a:p>
          <a:p>
            <a:pPr algn="ctr" defTabSz="800080">
              <a:lnSpc>
                <a:spcPct val="90000"/>
              </a:lnSpc>
            </a:pPr>
            <a:r>
              <a:rPr lang="id-ID" sz="1050" dirty="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rPr>
              <a:t>PEDAGOĢIJA</a:t>
            </a:r>
            <a:endParaRPr lang="en-US" sz="1050" dirty="0">
              <a:solidFill>
                <a:prstClr val="black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951129" y="4892036"/>
            <a:ext cx="1223413" cy="237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00080">
              <a:lnSpc>
                <a:spcPct val="90000"/>
              </a:lnSpc>
            </a:pPr>
            <a:r>
              <a:rPr lang="id-ID" sz="1050" dirty="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rPr>
              <a:t>TEHNOLOĢIJAS</a:t>
            </a:r>
            <a:endParaRPr lang="en-US" sz="1050" dirty="0">
              <a:solidFill>
                <a:prstClr val="black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157483" y="4301192"/>
            <a:ext cx="849913" cy="237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00080">
              <a:lnSpc>
                <a:spcPct val="90000"/>
              </a:lnSpc>
            </a:pPr>
            <a:r>
              <a:rPr lang="id-ID" sz="1050" dirty="0">
                <a:solidFill>
                  <a:prstClr val="black"/>
                </a:solidFill>
                <a:latin typeface="Futura Medium" charset="0"/>
                <a:ea typeface="Futura Medium" charset="0"/>
                <a:cs typeface="Futura Medium" charset="0"/>
              </a:rPr>
              <a:t>VĒRTĪBAS</a:t>
            </a:r>
            <a:endParaRPr lang="en-US" sz="1050" dirty="0">
              <a:solidFill>
                <a:prstClr val="black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3" name="Freeform 191"/>
          <p:cNvSpPr>
            <a:spLocks/>
          </p:cNvSpPr>
          <p:nvPr/>
        </p:nvSpPr>
        <p:spPr bwMode="auto">
          <a:xfrm>
            <a:off x="3447085" y="3901086"/>
            <a:ext cx="228311" cy="268306"/>
          </a:xfrm>
          <a:custGeom>
            <a:avLst/>
            <a:gdLst>
              <a:gd name="T0" fmla="*/ 53 w 58"/>
              <a:gd name="T1" fmla="*/ 31 h 66"/>
              <a:gd name="T2" fmla="*/ 27 w 58"/>
              <a:gd name="T3" fmla="*/ 54 h 66"/>
              <a:gd name="T4" fmla="*/ 10 w 58"/>
              <a:gd name="T5" fmla="*/ 54 h 66"/>
              <a:gd name="T6" fmla="*/ 9 w 58"/>
              <a:gd name="T7" fmla="*/ 59 h 66"/>
              <a:gd name="T8" fmla="*/ 10 w 58"/>
              <a:gd name="T9" fmla="*/ 66 h 66"/>
              <a:gd name="T10" fmla="*/ 7 w 58"/>
              <a:gd name="T11" fmla="*/ 66 h 66"/>
              <a:gd name="T12" fmla="*/ 13 w 58"/>
              <a:gd name="T13" fmla="*/ 45 h 66"/>
              <a:gd name="T14" fmla="*/ 44 w 58"/>
              <a:gd name="T15" fmla="*/ 26 h 66"/>
              <a:gd name="T16" fmla="*/ 50 w 58"/>
              <a:gd name="T17" fmla="*/ 10 h 66"/>
              <a:gd name="T18" fmla="*/ 40 w 58"/>
              <a:gd name="T19" fmla="*/ 27 h 66"/>
              <a:gd name="T20" fmla="*/ 40 w 58"/>
              <a:gd name="T21" fmla="*/ 25 h 66"/>
              <a:gd name="T22" fmla="*/ 41 w 58"/>
              <a:gd name="T23" fmla="*/ 19 h 66"/>
              <a:gd name="T24" fmla="*/ 39 w 58"/>
              <a:gd name="T25" fmla="*/ 25 h 66"/>
              <a:gd name="T26" fmla="*/ 38 w 58"/>
              <a:gd name="T27" fmla="*/ 28 h 66"/>
              <a:gd name="T28" fmla="*/ 29 w 58"/>
              <a:gd name="T29" fmla="*/ 33 h 66"/>
              <a:gd name="T30" fmla="*/ 29 w 58"/>
              <a:gd name="T31" fmla="*/ 29 h 66"/>
              <a:gd name="T32" fmla="*/ 31 w 58"/>
              <a:gd name="T33" fmla="*/ 23 h 66"/>
              <a:gd name="T34" fmla="*/ 31 w 58"/>
              <a:gd name="T35" fmla="*/ 21 h 66"/>
              <a:gd name="T36" fmla="*/ 28 w 58"/>
              <a:gd name="T37" fmla="*/ 28 h 66"/>
              <a:gd name="T38" fmla="*/ 27 w 58"/>
              <a:gd name="T39" fmla="*/ 33 h 66"/>
              <a:gd name="T40" fmla="*/ 15 w 58"/>
              <a:gd name="T41" fmla="*/ 39 h 66"/>
              <a:gd name="T42" fmla="*/ 15 w 58"/>
              <a:gd name="T43" fmla="*/ 36 h 66"/>
              <a:gd name="T44" fmla="*/ 15 w 58"/>
              <a:gd name="T45" fmla="*/ 32 h 66"/>
              <a:gd name="T46" fmla="*/ 18 w 58"/>
              <a:gd name="T47" fmla="*/ 25 h 66"/>
              <a:gd name="T48" fmla="*/ 20 w 58"/>
              <a:gd name="T49" fmla="*/ 22 h 66"/>
              <a:gd name="T50" fmla="*/ 14 w 58"/>
              <a:gd name="T51" fmla="*/ 31 h 66"/>
              <a:gd name="T52" fmla="*/ 12 w 58"/>
              <a:gd name="T53" fmla="*/ 40 h 66"/>
              <a:gd name="T54" fmla="*/ 12 w 58"/>
              <a:gd name="T55" fmla="*/ 40 h 66"/>
              <a:gd name="T56" fmla="*/ 4 w 58"/>
              <a:gd name="T57" fmla="*/ 47 h 66"/>
              <a:gd name="T58" fmla="*/ 7 w 58"/>
              <a:gd name="T59" fmla="*/ 23 h 66"/>
              <a:gd name="T60" fmla="*/ 39 w 58"/>
              <a:gd name="T61" fmla="*/ 12 h 66"/>
              <a:gd name="T62" fmla="*/ 50 w 58"/>
              <a:gd name="T63" fmla="*/ 0 h 66"/>
              <a:gd name="T64" fmla="*/ 53 w 58"/>
              <a:gd name="T65" fmla="*/ 31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" h="66">
                <a:moveTo>
                  <a:pt x="53" y="31"/>
                </a:moveTo>
                <a:cubicBezTo>
                  <a:pt x="48" y="45"/>
                  <a:pt x="35" y="52"/>
                  <a:pt x="27" y="54"/>
                </a:cubicBezTo>
                <a:cubicBezTo>
                  <a:pt x="19" y="55"/>
                  <a:pt x="10" y="54"/>
                  <a:pt x="10" y="54"/>
                </a:cubicBezTo>
                <a:cubicBezTo>
                  <a:pt x="10" y="54"/>
                  <a:pt x="9" y="56"/>
                  <a:pt x="9" y="59"/>
                </a:cubicBezTo>
                <a:cubicBezTo>
                  <a:pt x="9" y="62"/>
                  <a:pt x="10" y="65"/>
                  <a:pt x="10" y="66"/>
                </a:cubicBezTo>
                <a:cubicBezTo>
                  <a:pt x="7" y="66"/>
                  <a:pt x="7" y="66"/>
                  <a:pt x="7" y="66"/>
                </a:cubicBezTo>
                <a:cubicBezTo>
                  <a:pt x="6" y="63"/>
                  <a:pt x="4" y="52"/>
                  <a:pt x="13" y="45"/>
                </a:cubicBezTo>
                <a:cubicBezTo>
                  <a:pt x="22" y="36"/>
                  <a:pt x="37" y="37"/>
                  <a:pt x="44" y="26"/>
                </a:cubicBezTo>
                <a:cubicBezTo>
                  <a:pt x="50" y="18"/>
                  <a:pt x="50" y="10"/>
                  <a:pt x="50" y="10"/>
                </a:cubicBezTo>
                <a:cubicBezTo>
                  <a:pt x="50" y="10"/>
                  <a:pt x="47" y="23"/>
                  <a:pt x="40" y="27"/>
                </a:cubicBezTo>
                <a:cubicBezTo>
                  <a:pt x="40" y="27"/>
                  <a:pt x="40" y="26"/>
                  <a:pt x="40" y="25"/>
                </a:cubicBezTo>
                <a:cubicBezTo>
                  <a:pt x="40" y="23"/>
                  <a:pt x="41" y="21"/>
                  <a:pt x="41" y="19"/>
                </a:cubicBezTo>
                <a:cubicBezTo>
                  <a:pt x="40" y="21"/>
                  <a:pt x="40" y="23"/>
                  <a:pt x="39" y="25"/>
                </a:cubicBezTo>
                <a:cubicBezTo>
                  <a:pt x="39" y="26"/>
                  <a:pt x="39" y="27"/>
                  <a:pt x="38" y="28"/>
                </a:cubicBezTo>
                <a:cubicBezTo>
                  <a:pt x="36" y="30"/>
                  <a:pt x="33" y="31"/>
                  <a:pt x="29" y="33"/>
                </a:cubicBezTo>
                <a:cubicBezTo>
                  <a:pt x="29" y="31"/>
                  <a:pt x="29" y="30"/>
                  <a:pt x="29" y="29"/>
                </a:cubicBezTo>
                <a:cubicBezTo>
                  <a:pt x="29" y="27"/>
                  <a:pt x="30" y="25"/>
                  <a:pt x="31" y="23"/>
                </a:cubicBezTo>
                <a:cubicBezTo>
                  <a:pt x="31" y="22"/>
                  <a:pt x="31" y="21"/>
                  <a:pt x="31" y="21"/>
                </a:cubicBezTo>
                <a:cubicBezTo>
                  <a:pt x="31" y="21"/>
                  <a:pt x="29" y="24"/>
                  <a:pt x="28" y="28"/>
                </a:cubicBezTo>
                <a:cubicBezTo>
                  <a:pt x="27" y="30"/>
                  <a:pt x="27" y="32"/>
                  <a:pt x="27" y="33"/>
                </a:cubicBezTo>
                <a:cubicBezTo>
                  <a:pt x="22" y="35"/>
                  <a:pt x="18" y="37"/>
                  <a:pt x="15" y="39"/>
                </a:cubicBezTo>
                <a:cubicBezTo>
                  <a:pt x="15" y="38"/>
                  <a:pt x="15" y="37"/>
                  <a:pt x="15" y="36"/>
                </a:cubicBezTo>
                <a:cubicBezTo>
                  <a:pt x="15" y="34"/>
                  <a:pt x="15" y="33"/>
                  <a:pt x="15" y="32"/>
                </a:cubicBezTo>
                <a:cubicBezTo>
                  <a:pt x="16" y="29"/>
                  <a:pt x="17" y="27"/>
                  <a:pt x="18" y="25"/>
                </a:cubicBezTo>
                <a:cubicBezTo>
                  <a:pt x="19" y="23"/>
                  <a:pt x="20" y="22"/>
                  <a:pt x="20" y="22"/>
                </a:cubicBezTo>
                <a:cubicBezTo>
                  <a:pt x="20" y="22"/>
                  <a:pt x="16" y="26"/>
                  <a:pt x="14" y="31"/>
                </a:cubicBezTo>
                <a:cubicBezTo>
                  <a:pt x="13" y="35"/>
                  <a:pt x="13" y="38"/>
                  <a:pt x="12" y="40"/>
                </a:cubicBezTo>
                <a:cubicBezTo>
                  <a:pt x="12" y="40"/>
                  <a:pt x="12" y="40"/>
                  <a:pt x="12" y="40"/>
                </a:cubicBezTo>
                <a:cubicBezTo>
                  <a:pt x="6" y="44"/>
                  <a:pt x="4" y="47"/>
                  <a:pt x="4" y="47"/>
                </a:cubicBezTo>
                <a:cubicBezTo>
                  <a:pt x="4" y="47"/>
                  <a:pt x="0" y="34"/>
                  <a:pt x="7" y="23"/>
                </a:cubicBezTo>
                <a:cubicBezTo>
                  <a:pt x="15" y="13"/>
                  <a:pt x="31" y="17"/>
                  <a:pt x="39" y="12"/>
                </a:cubicBezTo>
                <a:cubicBezTo>
                  <a:pt x="48" y="8"/>
                  <a:pt x="50" y="0"/>
                  <a:pt x="50" y="0"/>
                </a:cubicBezTo>
                <a:cubicBezTo>
                  <a:pt x="50" y="0"/>
                  <a:pt x="58" y="17"/>
                  <a:pt x="53" y="3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4" name="Freeform 206"/>
          <p:cNvSpPr>
            <a:spLocks noEditPoints="1"/>
          </p:cNvSpPr>
          <p:nvPr/>
        </p:nvSpPr>
        <p:spPr bwMode="auto">
          <a:xfrm>
            <a:off x="3407776" y="2882963"/>
            <a:ext cx="288881" cy="287376"/>
          </a:xfrm>
          <a:custGeom>
            <a:avLst/>
            <a:gdLst>
              <a:gd name="T0" fmla="*/ 79 w 81"/>
              <a:gd name="T1" fmla="*/ 17 h 78"/>
              <a:gd name="T2" fmla="*/ 54 w 81"/>
              <a:gd name="T3" fmla="*/ 16 h 78"/>
              <a:gd name="T4" fmla="*/ 43 w 81"/>
              <a:gd name="T5" fmla="*/ 3 h 78"/>
              <a:gd name="T6" fmla="*/ 38 w 81"/>
              <a:gd name="T7" fmla="*/ 4 h 78"/>
              <a:gd name="T8" fmla="*/ 15 w 81"/>
              <a:gd name="T9" fmla="*/ 22 h 78"/>
              <a:gd name="T10" fmla="*/ 0 w 81"/>
              <a:gd name="T11" fmla="*/ 19 h 78"/>
              <a:gd name="T12" fmla="*/ 13 w 81"/>
              <a:gd name="T13" fmla="*/ 25 h 78"/>
              <a:gd name="T14" fmla="*/ 4 w 81"/>
              <a:gd name="T15" fmla="*/ 49 h 78"/>
              <a:gd name="T16" fmla="*/ 15 w 81"/>
              <a:gd name="T17" fmla="*/ 57 h 78"/>
              <a:gd name="T18" fmla="*/ 25 w 81"/>
              <a:gd name="T19" fmla="*/ 49 h 78"/>
              <a:gd name="T20" fmla="*/ 16 w 81"/>
              <a:gd name="T21" fmla="*/ 25 h 78"/>
              <a:gd name="T22" fmla="*/ 38 w 81"/>
              <a:gd name="T23" fmla="*/ 62 h 78"/>
              <a:gd name="T24" fmla="*/ 30 w 81"/>
              <a:gd name="T25" fmla="*/ 67 h 78"/>
              <a:gd name="T26" fmla="*/ 24 w 81"/>
              <a:gd name="T27" fmla="*/ 71 h 78"/>
              <a:gd name="T28" fmla="*/ 17 w 81"/>
              <a:gd name="T29" fmla="*/ 78 h 78"/>
              <a:gd name="T30" fmla="*/ 62 w 81"/>
              <a:gd name="T31" fmla="*/ 71 h 78"/>
              <a:gd name="T32" fmla="*/ 51 w 81"/>
              <a:gd name="T33" fmla="*/ 67 h 78"/>
              <a:gd name="T34" fmla="*/ 44 w 81"/>
              <a:gd name="T35" fmla="*/ 62 h 78"/>
              <a:gd name="T36" fmla="*/ 52 w 81"/>
              <a:gd name="T37" fmla="*/ 18 h 78"/>
              <a:gd name="T38" fmla="*/ 56 w 81"/>
              <a:gd name="T39" fmla="*/ 46 h 78"/>
              <a:gd name="T40" fmla="*/ 53 w 81"/>
              <a:gd name="T41" fmla="*/ 50 h 78"/>
              <a:gd name="T42" fmla="*/ 79 w 81"/>
              <a:gd name="T43" fmla="*/ 49 h 78"/>
              <a:gd name="T44" fmla="*/ 69 w 81"/>
              <a:gd name="T45" fmla="*/ 26 h 78"/>
              <a:gd name="T46" fmla="*/ 79 w 81"/>
              <a:gd name="T47" fmla="*/ 22 h 78"/>
              <a:gd name="T48" fmla="*/ 24 w 81"/>
              <a:gd name="T49" fmla="*/ 52 h 78"/>
              <a:gd name="T50" fmla="*/ 23 w 81"/>
              <a:gd name="T51" fmla="*/ 49 h 78"/>
              <a:gd name="T52" fmla="*/ 6 w 81"/>
              <a:gd name="T53" fmla="*/ 49 h 78"/>
              <a:gd name="T54" fmla="*/ 15 w 81"/>
              <a:gd name="T55" fmla="*/ 26 h 78"/>
              <a:gd name="T56" fmla="*/ 65 w 81"/>
              <a:gd name="T57" fmla="*/ 75 h 78"/>
              <a:gd name="T58" fmla="*/ 14 w 81"/>
              <a:gd name="T59" fmla="*/ 75 h 78"/>
              <a:gd name="T60" fmla="*/ 51 w 81"/>
              <a:gd name="T61" fmla="*/ 73 h 78"/>
              <a:gd name="T62" fmla="*/ 51 w 81"/>
              <a:gd name="T63" fmla="*/ 69 h 78"/>
              <a:gd name="T64" fmla="*/ 28 w 81"/>
              <a:gd name="T65" fmla="*/ 71 h 78"/>
              <a:gd name="T66" fmla="*/ 35 w 81"/>
              <a:gd name="T67" fmla="*/ 69 h 78"/>
              <a:gd name="T68" fmla="*/ 44 w 81"/>
              <a:gd name="T69" fmla="*/ 64 h 78"/>
              <a:gd name="T70" fmla="*/ 35 w 81"/>
              <a:gd name="T71" fmla="*/ 67 h 78"/>
              <a:gd name="T72" fmla="*/ 38 w 81"/>
              <a:gd name="T73" fmla="*/ 64 h 78"/>
              <a:gd name="T74" fmla="*/ 42 w 81"/>
              <a:gd name="T75" fmla="*/ 64 h 78"/>
              <a:gd name="T76" fmla="*/ 57 w 81"/>
              <a:gd name="T77" fmla="*/ 52 h 78"/>
              <a:gd name="T78" fmla="*/ 74 w 81"/>
              <a:gd name="T79" fmla="*/ 47 h 78"/>
              <a:gd name="T80" fmla="*/ 58 w 81"/>
              <a:gd name="T81" fmla="*/ 49 h 78"/>
              <a:gd name="T82" fmla="*/ 66 w 81"/>
              <a:gd name="T83" fmla="*/ 27 h 78"/>
              <a:gd name="T84" fmla="*/ 74 w 81"/>
              <a:gd name="T85" fmla="*/ 4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1" h="78">
                <a:moveTo>
                  <a:pt x="79" y="22"/>
                </a:moveTo>
                <a:cubicBezTo>
                  <a:pt x="80" y="22"/>
                  <a:pt x="81" y="21"/>
                  <a:pt x="81" y="19"/>
                </a:cubicBezTo>
                <a:cubicBezTo>
                  <a:pt x="81" y="18"/>
                  <a:pt x="80" y="17"/>
                  <a:pt x="79" y="17"/>
                </a:cubicBezTo>
                <a:cubicBezTo>
                  <a:pt x="77" y="17"/>
                  <a:pt x="76" y="18"/>
                  <a:pt x="76" y="19"/>
                </a:cubicBezTo>
                <a:cubicBezTo>
                  <a:pt x="74" y="20"/>
                  <a:pt x="71" y="22"/>
                  <a:pt x="66" y="22"/>
                </a:cubicBezTo>
                <a:cubicBezTo>
                  <a:pt x="62" y="22"/>
                  <a:pt x="58" y="19"/>
                  <a:pt x="54" y="16"/>
                </a:cubicBezTo>
                <a:cubicBezTo>
                  <a:pt x="50" y="13"/>
                  <a:pt x="47" y="10"/>
                  <a:pt x="42" y="9"/>
                </a:cubicBezTo>
                <a:cubicBezTo>
                  <a:pt x="42" y="4"/>
                  <a:pt x="42" y="4"/>
                  <a:pt x="42" y="4"/>
                </a:cubicBezTo>
                <a:cubicBezTo>
                  <a:pt x="43" y="4"/>
                  <a:pt x="43" y="3"/>
                  <a:pt x="43" y="3"/>
                </a:cubicBezTo>
                <a:cubicBezTo>
                  <a:pt x="43" y="1"/>
                  <a:pt x="42" y="0"/>
                  <a:pt x="40" y="0"/>
                </a:cubicBezTo>
                <a:cubicBezTo>
                  <a:pt x="39" y="0"/>
                  <a:pt x="38" y="1"/>
                  <a:pt x="38" y="3"/>
                </a:cubicBezTo>
                <a:cubicBezTo>
                  <a:pt x="38" y="3"/>
                  <a:pt x="38" y="4"/>
                  <a:pt x="38" y="4"/>
                </a:cubicBezTo>
                <a:cubicBezTo>
                  <a:pt x="38" y="9"/>
                  <a:pt x="38" y="9"/>
                  <a:pt x="38" y="9"/>
                </a:cubicBezTo>
                <a:cubicBezTo>
                  <a:pt x="34" y="10"/>
                  <a:pt x="31" y="13"/>
                  <a:pt x="27" y="16"/>
                </a:cubicBezTo>
                <a:cubicBezTo>
                  <a:pt x="23" y="19"/>
                  <a:pt x="19" y="22"/>
                  <a:pt x="15" y="22"/>
                </a:cubicBezTo>
                <a:cubicBezTo>
                  <a:pt x="10" y="22"/>
                  <a:pt x="7" y="20"/>
                  <a:pt x="5" y="19"/>
                </a:cubicBezTo>
                <a:cubicBezTo>
                  <a:pt x="5" y="18"/>
                  <a:pt x="4" y="17"/>
                  <a:pt x="2" y="17"/>
                </a:cubicBezTo>
                <a:cubicBezTo>
                  <a:pt x="1" y="17"/>
                  <a:pt x="0" y="18"/>
                  <a:pt x="0" y="19"/>
                </a:cubicBezTo>
                <a:cubicBezTo>
                  <a:pt x="0" y="21"/>
                  <a:pt x="1" y="22"/>
                  <a:pt x="2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5" y="23"/>
                  <a:pt x="8" y="24"/>
                  <a:pt x="13" y="25"/>
                </a:cubicBezTo>
                <a:cubicBezTo>
                  <a:pt x="13" y="25"/>
                  <a:pt x="13" y="25"/>
                  <a:pt x="12" y="26"/>
                </a:cubicBezTo>
                <a:cubicBezTo>
                  <a:pt x="5" y="46"/>
                  <a:pt x="5" y="46"/>
                  <a:pt x="5" y="46"/>
                </a:cubicBezTo>
                <a:cubicBezTo>
                  <a:pt x="4" y="47"/>
                  <a:pt x="4" y="48"/>
                  <a:pt x="4" y="49"/>
                </a:cubicBezTo>
                <a:cubicBezTo>
                  <a:pt x="1" y="49"/>
                  <a:pt x="1" y="49"/>
                  <a:pt x="1" y="49"/>
                </a:cubicBezTo>
                <a:cubicBezTo>
                  <a:pt x="1" y="50"/>
                  <a:pt x="1" y="50"/>
                  <a:pt x="1" y="50"/>
                </a:cubicBezTo>
                <a:cubicBezTo>
                  <a:pt x="1" y="54"/>
                  <a:pt x="7" y="57"/>
                  <a:pt x="15" y="57"/>
                </a:cubicBezTo>
                <a:cubicBezTo>
                  <a:pt x="22" y="57"/>
                  <a:pt x="28" y="54"/>
                  <a:pt x="28" y="50"/>
                </a:cubicBezTo>
                <a:cubicBezTo>
                  <a:pt x="28" y="49"/>
                  <a:pt x="28" y="49"/>
                  <a:pt x="28" y="49"/>
                </a:cubicBezTo>
                <a:cubicBezTo>
                  <a:pt x="25" y="49"/>
                  <a:pt x="25" y="49"/>
                  <a:pt x="25" y="49"/>
                </a:cubicBezTo>
                <a:cubicBezTo>
                  <a:pt x="25" y="48"/>
                  <a:pt x="25" y="47"/>
                  <a:pt x="25" y="4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6" y="25"/>
                  <a:pt x="16" y="25"/>
                </a:cubicBezTo>
                <a:cubicBezTo>
                  <a:pt x="21" y="25"/>
                  <a:pt x="25" y="21"/>
                  <a:pt x="29" y="18"/>
                </a:cubicBezTo>
                <a:cubicBezTo>
                  <a:pt x="32" y="16"/>
                  <a:pt x="35" y="13"/>
                  <a:pt x="38" y="12"/>
                </a:cubicBezTo>
                <a:cubicBezTo>
                  <a:pt x="38" y="62"/>
                  <a:pt x="38" y="62"/>
                  <a:pt x="38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2" y="62"/>
                  <a:pt x="30" y="64"/>
                  <a:pt x="30" y="66"/>
                </a:cubicBezTo>
                <a:cubicBezTo>
                  <a:pt x="30" y="66"/>
                  <a:pt x="30" y="66"/>
                  <a:pt x="30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5" y="67"/>
                  <a:pt x="23" y="68"/>
                  <a:pt x="23" y="70"/>
                </a:cubicBezTo>
                <a:cubicBezTo>
                  <a:pt x="23" y="71"/>
                  <a:pt x="23" y="71"/>
                  <a:pt x="24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4" y="71"/>
                  <a:pt x="12" y="73"/>
                  <a:pt x="12" y="75"/>
                </a:cubicBezTo>
                <a:cubicBezTo>
                  <a:pt x="12" y="77"/>
                  <a:pt x="14" y="78"/>
                  <a:pt x="17" y="78"/>
                </a:cubicBezTo>
                <a:cubicBezTo>
                  <a:pt x="62" y="78"/>
                  <a:pt x="62" y="78"/>
                  <a:pt x="62" y="78"/>
                </a:cubicBezTo>
                <a:cubicBezTo>
                  <a:pt x="65" y="78"/>
                  <a:pt x="67" y="77"/>
                  <a:pt x="67" y="75"/>
                </a:cubicBezTo>
                <a:cubicBezTo>
                  <a:pt x="67" y="73"/>
                  <a:pt x="65" y="71"/>
                  <a:pt x="62" y="71"/>
                </a:cubicBezTo>
                <a:cubicBezTo>
                  <a:pt x="55" y="71"/>
                  <a:pt x="55" y="71"/>
                  <a:pt x="55" y="71"/>
                </a:cubicBezTo>
                <a:cubicBezTo>
                  <a:pt x="56" y="71"/>
                  <a:pt x="56" y="71"/>
                  <a:pt x="56" y="70"/>
                </a:cubicBezTo>
                <a:cubicBezTo>
                  <a:pt x="56" y="68"/>
                  <a:pt x="54" y="67"/>
                  <a:pt x="51" y="67"/>
                </a:cubicBezTo>
                <a:cubicBezTo>
                  <a:pt x="49" y="67"/>
                  <a:pt x="49" y="67"/>
                  <a:pt x="49" y="67"/>
                </a:cubicBezTo>
                <a:cubicBezTo>
                  <a:pt x="49" y="66"/>
                  <a:pt x="49" y="66"/>
                  <a:pt x="49" y="66"/>
                </a:cubicBezTo>
                <a:cubicBezTo>
                  <a:pt x="49" y="64"/>
                  <a:pt x="47" y="62"/>
                  <a:pt x="44" y="62"/>
                </a:cubicBezTo>
                <a:cubicBezTo>
                  <a:pt x="42" y="62"/>
                  <a:pt x="42" y="62"/>
                  <a:pt x="42" y="62"/>
                </a:cubicBezTo>
                <a:cubicBezTo>
                  <a:pt x="42" y="12"/>
                  <a:pt x="42" y="12"/>
                  <a:pt x="42" y="12"/>
                </a:cubicBezTo>
                <a:cubicBezTo>
                  <a:pt x="46" y="13"/>
                  <a:pt x="49" y="16"/>
                  <a:pt x="52" y="18"/>
                </a:cubicBezTo>
                <a:cubicBezTo>
                  <a:pt x="56" y="21"/>
                  <a:pt x="60" y="25"/>
                  <a:pt x="65" y="25"/>
                </a:cubicBezTo>
                <a:cubicBezTo>
                  <a:pt x="65" y="25"/>
                  <a:pt x="64" y="26"/>
                  <a:pt x="64" y="26"/>
                </a:cubicBezTo>
                <a:cubicBezTo>
                  <a:pt x="56" y="46"/>
                  <a:pt x="56" y="46"/>
                  <a:pt x="56" y="46"/>
                </a:cubicBezTo>
                <a:cubicBezTo>
                  <a:pt x="56" y="47"/>
                  <a:pt x="56" y="48"/>
                  <a:pt x="56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3" y="50"/>
                  <a:pt x="53" y="50"/>
                  <a:pt x="53" y="50"/>
                </a:cubicBezTo>
                <a:cubicBezTo>
                  <a:pt x="53" y="54"/>
                  <a:pt x="59" y="57"/>
                  <a:pt x="66" y="57"/>
                </a:cubicBezTo>
                <a:cubicBezTo>
                  <a:pt x="74" y="57"/>
                  <a:pt x="79" y="54"/>
                  <a:pt x="79" y="50"/>
                </a:cubicBezTo>
                <a:cubicBezTo>
                  <a:pt x="79" y="49"/>
                  <a:pt x="79" y="49"/>
                  <a:pt x="79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77" y="48"/>
                  <a:pt x="77" y="47"/>
                  <a:pt x="76" y="46"/>
                </a:cubicBezTo>
                <a:cubicBezTo>
                  <a:pt x="69" y="26"/>
                  <a:pt x="69" y="26"/>
                  <a:pt x="69" y="26"/>
                </a:cubicBezTo>
                <a:cubicBezTo>
                  <a:pt x="68" y="25"/>
                  <a:pt x="68" y="25"/>
                  <a:pt x="68" y="25"/>
                </a:cubicBezTo>
                <a:cubicBezTo>
                  <a:pt x="73" y="24"/>
                  <a:pt x="76" y="23"/>
                  <a:pt x="78" y="22"/>
                </a:cubicBezTo>
                <a:cubicBezTo>
                  <a:pt x="78" y="22"/>
                  <a:pt x="78" y="22"/>
                  <a:pt x="79" y="22"/>
                </a:cubicBezTo>
                <a:close/>
                <a:moveTo>
                  <a:pt x="15" y="54"/>
                </a:moveTo>
                <a:cubicBezTo>
                  <a:pt x="10" y="54"/>
                  <a:pt x="7" y="53"/>
                  <a:pt x="5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2" y="53"/>
                  <a:pt x="19" y="54"/>
                  <a:pt x="15" y="54"/>
                </a:cubicBezTo>
                <a:close/>
                <a:moveTo>
                  <a:pt x="23" y="47"/>
                </a:moveTo>
                <a:cubicBezTo>
                  <a:pt x="23" y="48"/>
                  <a:pt x="23" y="48"/>
                  <a:pt x="23" y="49"/>
                </a:cubicBezTo>
                <a:cubicBezTo>
                  <a:pt x="23" y="49"/>
                  <a:pt x="23" y="49"/>
                  <a:pt x="22" y="49"/>
                </a:cubicBezTo>
                <a:cubicBezTo>
                  <a:pt x="7" y="49"/>
                  <a:pt x="7" y="49"/>
                  <a:pt x="7" y="49"/>
                </a:cubicBezTo>
                <a:cubicBezTo>
                  <a:pt x="7" y="49"/>
                  <a:pt x="7" y="49"/>
                  <a:pt x="6" y="49"/>
                </a:cubicBezTo>
                <a:cubicBezTo>
                  <a:pt x="6" y="48"/>
                  <a:pt x="6" y="48"/>
                  <a:pt x="6" y="47"/>
                </a:cubicBezTo>
                <a:cubicBezTo>
                  <a:pt x="14" y="27"/>
                  <a:pt x="14" y="27"/>
                  <a:pt x="14" y="27"/>
                </a:cubicBezTo>
                <a:cubicBezTo>
                  <a:pt x="14" y="26"/>
                  <a:pt x="15" y="26"/>
                  <a:pt x="15" y="26"/>
                </a:cubicBezTo>
                <a:cubicBezTo>
                  <a:pt x="15" y="26"/>
                  <a:pt x="15" y="26"/>
                  <a:pt x="15" y="27"/>
                </a:cubicBezTo>
                <a:lnTo>
                  <a:pt x="23" y="47"/>
                </a:lnTo>
                <a:close/>
                <a:moveTo>
                  <a:pt x="65" y="75"/>
                </a:moveTo>
                <a:cubicBezTo>
                  <a:pt x="65" y="75"/>
                  <a:pt x="64" y="76"/>
                  <a:pt x="62" y="76"/>
                </a:cubicBezTo>
                <a:cubicBezTo>
                  <a:pt x="17" y="76"/>
                  <a:pt x="17" y="76"/>
                  <a:pt x="17" y="76"/>
                </a:cubicBezTo>
                <a:cubicBezTo>
                  <a:pt x="15" y="76"/>
                  <a:pt x="14" y="75"/>
                  <a:pt x="14" y="75"/>
                </a:cubicBezTo>
                <a:cubicBezTo>
                  <a:pt x="14" y="74"/>
                  <a:pt x="15" y="73"/>
                  <a:pt x="17" y="73"/>
                </a:cubicBezTo>
                <a:cubicBezTo>
                  <a:pt x="28" y="73"/>
                  <a:pt x="28" y="73"/>
                  <a:pt x="28" y="73"/>
                </a:cubicBezTo>
                <a:cubicBezTo>
                  <a:pt x="51" y="73"/>
                  <a:pt x="51" y="73"/>
                  <a:pt x="51" y="73"/>
                </a:cubicBezTo>
                <a:cubicBezTo>
                  <a:pt x="62" y="73"/>
                  <a:pt x="62" y="73"/>
                  <a:pt x="62" y="73"/>
                </a:cubicBezTo>
                <a:cubicBezTo>
                  <a:pt x="64" y="73"/>
                  <a:pt x="65" y="74"/>
                  <a:pt x="65" y="75"/>
                </a:cubicBezTo>
                <a:close/>
                <a:moveTo>
                  <a:pt x="51" y="69"/>
                </a:moveTo>
                <a:cubicBezTo>
                  <a:pt x="53" y="69"/>
                  <a:pt x="54" y="70"/>
                  <a:pt x="54" y="70"/>
                </a:cubicBezTo>
                <a:cubicBezTo>
                  <a:pt x="54" y="71"/>
                  <a:pt x="53" y="71"/>
                  <a:pt x="51" y="71"/>
                </a:cubicBezTo>
                <a:cubicBezTo>
                  <a:pt x="28" y="71"/>
                  <a:pt x="28" y="71"/>
                  <a:pt x="28" y="71"/>
                </a:cubicBezTo>
                <a:cubicBezTo>
                  <a:pt x="26" y="71"/>
                  <a:pt x="25" y="71"/>
                  <a:pt x="25" y="70"/>
                </a:cubicBezTo>
                <a:cubicBezTo>
                  <a:pt x="25" y="70"/>
                  <a:pt x="26" y="69"/>
                  <a:pt x="28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44" y="69"/>
                  <a:pt x="44" y="69"/>
                  <a:pt x="44" y="69"/>
                </a:cubicBezTo>
                <a:lnTo>
                  <a:pt x="51" y="69"/>
                </a:lnTo>
                <a:close/>
                <a:moveTo>
                  <a:pt x="44" y="64"/>
                </a:moveTo>
                <a:cubicBezTo>
                  <a:pt x="46" y="64"/>
                  <a:pt x="47" y="65"/>
                  <a:pt x="47" y="66"/>
                </a:cubicBezTo>
                <a:cubicBezTo>
                  <a:pt x="47" y="66"/>
                  <a:pt x="46" y="67"/>
                  <a:pt x="44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3" y="67"/>
                  <a:pt x="32" y="66"/>
                  <a:pt x="32" y="66"/>
                </a:cubicBezTo>
                <a:cubicBezTo>
                  <a:pt x="32" y="65"/>
                  <a:pt x="33" y="64"/>
                  <a:pt x="35" y="64"/>
                </a:cubicBezTo>
                <a:cubicBezTo>
                  <a:pt x="38" y="64"/>
                  <a:pt x="38" y="64"/>
                  <a:pt x="38" y="64"/>
                </a:cubicBezTo>
                <a:cubicBezTo>
                  <a:pt x="38" y="65"/>
                  <a:pt x="38" y="65"/>
                  <a:pt x="38" y="65"/>
                </a:cubicBezTo>
                <a:cubicBezTo>
                  <a:pt x="42" y="65"/>
                  <a:pt x="42" y="65"/>
                  <a:pt x="42" y="65"/>
                </a:cubicBezTo>
                <a:cubicBezTo>
                  <a:pt x="42" y="64"/>
                  <a:pt x="42" y="64"/>
                  <a:pt x="42" y="64"/>
                </a:cubicBezTo>
                <a:lnTo>
                  <a:pt x="44" y="64"/>
                </a:lnTo>
                <a:close/>
                <a:moveTo>
                  <a:pt x="66" y="54"/>
                </a:moveTo>
                <a:cubicBezTo>
                  <a:pt x="62" y="54"/>
                  <a:pt x="59" y="53"/>
                  <a:pt x="57" y="52"/>
                </a:cubicBezTo>
                <a:cubicBezTo>
                  <a:pt x="76" y="52"/>
                  <a:pt x="76" y="52"/>
                  <a:pt x="76" y="52"/>
                </a:cubicBezTo>
                <a:cubicBezTo>
                  <a:pt x="74" y="53"/>
                  <a:pt x="71" y="54"/>
                  <a:pt x="66" y="54"/>
                </a:cubicBezTo>
                <a:close/>
                <a:moveTo>
                  <a:pt x="74" y="47"/>
                </a:moveTo>
                <a:cubicBezTo>
                  <a:pt x="75" y="48"/>
                  <a:pt x="75" y="48"/>
                  <a:pt x="74" y="49"/>
                </a:cubicBezTo>
                <a:cubicBezTo>
                  <a:pt x="74" y="49"/>
                  <a:pt x="74" y="49"/>
                  <a:pt x="74" y="49"/>
                </a:cubicBezTo>
                <a:cubicBezTo>
                  <a:pt x="58" y="49"/>
                  <a:pt x="58" y="49"/>
                  <a:pt x="58" y="49"/>
                </a:cubicBezTo>
                <a:cubicBezTo>
                  <a:pt x="58" y="49"/>
                  <a:pt x="58" y="49"/>
                  <a:pt x="58" y="49"/>
                </a:cubicBezTo>
                <a:cubicBezTo>
                  <a:pt x="58" y="48"/>
                  <a:pt x="58" y="48"/>
                  <a:pt x="58" y="47"/>
                </a:cubicBezTo>
                <a:cubicBezTo>
                  <a:pt x="66" y="27"/>
                  <a:pt x="66" y="27"/>
                  <a:pt x="66" y="27"/>
                </a:cubicBezTo>
                <a:cubicBezTo>
                  <a:pt x="66" y="26"/>
                  <a:pt x="66" y="26"/>
                  <a:pt x="66" y="26"/>
                </a:cubicBezTo>
                <a:cubicBezTo>
                  <a:pt x="66" y="26"/>
                  <a:pt x="67" y="26"/>
                  <a:pt x="67" y="27"/>
                </a:cubicBezTo>
                <a:lnTo>
                  <a:pt x="74" y="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5" name="Freeform 267"/>
          <p:cNvSpPr>
            <a:spLocks noEditPoints="1"/>
          </p:cNvSpPr>
          <p:nvPr/>
        </p:nvSpPr>
        <p:spPr bwMode="auto">
          <a:xfrm>
            <a:off x="5468226" y="3972596"/>
            <a:ext cx="247873" cy="275245"/>
          </a:xfrm>
          <a:custGeom>
            <a:avLst/>
            <a:gdLst>
              <a:gd name="T0" fmla="*/ 48 w 69"/>
              <a:gd name="T1" fmla="*/ 43 h 73"/>
              <a:gd name="T2" fmla="*/ 55 w 69"/>
              <a:gd name="T3" fmla="*/ 42 h 73"/>
              <a:gd name="T4" fmla="*/ 46 w 69"/>
              <a:gd name="T5" fmla="*/ 27 h 73"/>
              <a:gd name="T6" fmla="*/ 48 w 69"/>
              <a:gd name="T7" fmla="*/ 20 h 73"/>
              <a:gd name="T8" fmla="*/ 42 w 69"/>
              <a:gd name="T9" fmla="*/ 11 h 73"/>
              <a:gd name="T10" fmla="*/ 27 w 69"/>
              <a:gd name="T11" fmla="*/ 11 h 73"/>
              <a:gd name="T12" fmla="*/ 20 w 69"/>
              <a:gd name="T13" fmla="*/ 20 h 73"/>
              <a:gd name="T14" fmla="*/ 23 w 69"/>
              <a:gd name="T15" fmla="*/ 27 h 73"/>
              <a:gd name="T16" fmla="*/ 13 w 69"/>
              <a:gd name="T17" fmla="*/ 42 h 73"/>
              <a:gd name="T18" fmla="*/ 19 w 69"/>
              <a:gd name="T19" fmla="*/ 43 h 73"/>
              <a:gd name="T20" fmla="*/ 20 w 69"/>
              <a:gd name="T21" fmla="*/ 49 h 73"/>
              <a:gd name="T22" fmla="*/ 47 w 69"/>
              <a:gd name="T23" fmla="*/ 29 h 73"/>
              <a:gd name="T24" fmla="*/ 48 w 69"/>
              <a:gd name="T25" fmla="*/ 41 h 73"/>
              <a:gd name="T26" fmla="*/ 38 w 69"/>
              <a:gd name="T27" fmla="*/ 31 h 73"/>
              <a:gd name="T28" fmla="*/ 44 w 69"/>
              <a:gd name="T29" fmla="*/ 27 h 73"/>
              <a:gd name="T30" fmla="*/ 42 w 69"/>
              <a:gd name="T31" fmla="*/ 13 h 73"/>
              <a:gd name="T32" fmla="*/ 46 w 69"/>
              <a:gd name="T33" fmla="*/ 19 h 73"/>
              <a:gd name="T34" fmla="*/ 45 w 69"/>
              <a:gd name="T35" fmla="*/ 21 h 73"/>
              <a:gd name="T36" fmla="*/ 40 w 69"/>
              <a:gd name="T37" fmla="*/ 21 h 73"/>
              <a:gd name="T38" fmla="*/ 42 w 69"/>
              <a:gd name="T39" fmla="*/ 13 h 73"/>
              <a:gd name="T40" fmla="*/ 38 w 69"/>
              <a:gd name="T41" fmla="*/ 22 h 73"/>
              <a:gd name="T42" fmla="*/ 38 w 69"/>
              <a:gd name="T43" fmla="*/ 24 h 73"/>
              <a:gd name="T44" fmla="*/ 30 w 69"/>
              <a:gd name="T45" fmla="*/ 25 h 73"/>
              <a:gd name="T46" fmla="*/ 29 w 69"/>
              <a:gd name="T47" fmla="*/ 23 h 73"/>
              <a:gd name="T48" fmla="*/ 34 w 69"/>
              <a:gd name="T49" fmla="*/ 16 h 73"/>
              <a:gd name="T50" fmla="*/ 23 w 69"/>
              <a:gd name="T51" fmla="*/ 18 h 73"/>
              <a:gd name="T52" fmla="*/ 30 w 69"/>
              <a:gd name="T53" fmla="*/ 15 h 73"/>
              <a:gd name="T54" fmla="*/ 26 w 69"/>
              <a:gd name="T55" fmla="*/ 24 h 73"/>
              <a:gd name="T56" fmla="*/ 23 w 69"/>
              <a:gd name="T57" fmla="*/ 20 h 73"/>
              <a:gd name="T58" fmla="*/ 16 w 69"/>
              <a:gd name="T59" fmla="*/ 41 h 73"/>
              <a:gd name="T60" fmla="*/ 24 w 69"/>
              <a:gd name="T61" fmla="*/ 28 h 73"/>
              <a:gd name="T62" fmla="*/ 29 w 69"/>
              <a:gd name="T63" fmla="*/ 29 h 73"/>
              <a:gd name="T64" fmla="*/ 27 w 69"/>
              <a:gd name="T65" fmla="*/ 32 h 73"/>
              <a:gd name="T66" fmla="*/ 21 w 69"/>
              <a:gd name="T67" fmla="*/ 47 h 73"/>
              <a:gd name="T68" fmla="*/ 31 w 69"/>
              <a:gd name="T69" fmla="*/ 33 h 73"/>
              <a:gd name="T70" fmla="*/ 37 w 69"/>
              <a:gd name="T71" fmla="*/ 33 h 73"/>
              <a:gd name="T72" fmla="*/ 46 w 69"/>
              <a:gd name="T73" fmla="*/ 47 h 73"/>
              <a:gd name="T74" fmla="*/ 7 w 69"/>
              <a:gd name="T75" fmla="*/ 0 h 73"/>
              <a:gd name="T76" fmla="*/ 7 w 69"/>
              <a:gd name="T77" fmla="*/ 59 h 73"/>
              <a:gd name="T78" fmla="*/ 7 w 69"/>
              <a:gd name="T79" fmla="*/ 73 h 73"/>
              <a:gd name="T80" fmla="*/ 25 w 69"/>
              <a:gd name="T81" fmla="*/ 59 h 73"/>
              <a:gd name="T82" fmla="*/ 69 w 69"/>
              <a:gd name="T83" fmla="*/ 7 h 73"/>
              <a:gd name="T84" fmla="*/ 15 w 69"/>
              <a:gd name="T85" fmla="*/ 56 h 73"/>
              <a:gd name="T86" fmla="*/ 3 w 69"/>
              <a:gd name="T87" fmla="*/ 52 h 73"/>
              <a:gd name="T88" fmla="*/ 62 w 69"/>
              <a:gd name="T89" fmla="*/ 4 h 73"/>
              <a:gd name="T90" fmla="*/ 62 w 69"/>
              <a:gd name="T91" fmla="*/ 56 h 73"/>
              <a:gd name="T92" fmla="*/ 11 w 69"/>
              <a:gd name="T93" fmla="*/ 67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9" h="73">
                <a:moveTo>
                  <a:pt x="49" y="49"/>
                </a:moveTo>
                <a:cubicBezTo>
                  <a:pt x="49" y="48"/>
                  <a:pt x="49" y="48"/>
                  <a:pt x="49" y="48"/>
                </a:cubicBezTo>
                <a:cubicBezTo>
                  <a:pt x="49" y="47"/>
                  <a:pt x="49" y="45"/>
                  <a:pt x="48" y="43"/>
                </a:cubicBezTo>
                <a:cubicBezTo>
                  <a:pt x="54" y="43"/>
                  <a:pt x="54" y="43"/>
                  <a:pt x="54" y="43"/>
                </a:cubicBezTo>
                <a:cubicBezTo>
                  <a:pt x="54" y="43"/>
                  <a:pt x="55" y="43"/>
                  <a:pt x="55" y="43"/>
                </a:cubicBezTo>
                <a:cubicBezTo>
                  <a:pt x="55" y="43"/>
                  <a:pt x="55" y="42"/>
                  <a:pt x="55" y="42"/>
                </a:cubicBezTo>
                <a:cubicBezTo>
                  <a:pt x="55" y="39"/>
                  <a:pt x="54" y="31"/>
                  <a:pt x="53" y="30"/>
                </a:cubicBezTo>
                <a:cubicBezTo>
                  <a:pt x="52" y="28"/>
                  <a:pt x="50" y="28"/>
                  <a:pt x="48" y="27"/>
                </a:cubicBezTo>
                <a:cubicBezTo>
                  <a:pt x="47" y="27"/>
                  <a:pt x="46" y="27"/>
                  <a:pt x="46" y="27"/>
                </a:cubicBezTo>
                <a:cubicBezTo>
                  <a:pt x="46" y="26"/>
                  <a:pt x="46" y="26"/>
                  <a:pt x="46" y="25"/>
                </a:cubicBezTo>
                <a:cubicBezTo>
                  <a:pt x="46" y="24"/>
                  <a:pt x="47" y="23"/>
                  <a:pt x="47" y="22"/>
                </a:cubicBezTo>
                <a:cubicBezTo>
                  <a:pt x="48" y="22"/>
                  <a:pt x="48" y="21"/>
                  <a:pt x="48" y="20"/>
                </a:cubicBezTo>
                <a:cubicBezTo>
                  <a:pt x="48" y="19"/>
                  <a:pt x="48" y="18"/>
                  <a:pt x="48" y="18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14"/>
                  <a:pt x="45" y="11"/>
                  <a:pt x="42" y="11"/>
                </a:cubicBezTo>
                <a:cubicBezTo>
                  <a:pt x="39" y="11"/>
                  <a:pt x="38" y="12"/>
                  <a:pt x="36" y="14"/>
                </a:cubicBezTo>
                <a:cubicBezTo>
                  <a:pt x="35" y="13"/>
                  <a:pt x="34" y="13"/>
                  <a:pt x="32" y="14"/>
                </a:cubicBezTo>
                <a:cubicBezTo>
                  <a:pt x="31" y="12"/>
                  <a:pt x="29" y="11"/>
                  <a:pt x="27" y="11"/>
                </a:cubicBezTo>
                <a:cubicBezTo>
                  <a:pt x="23" y="11"/>
                  <a:pt x="21" y="14"/>
                  <a:pt x="21" y="18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0" y="19"/>
                  <a:pt x="20" y="20"/>
                </a:cubicBezTo>
                <a:cubicBezTo>
                  <a:pt x="21" y="21"/>
                  <a:pt x="21" y="22"/>
                  <a:pt x="22" y="22"/>
                </a:cubicBezTo>
                <a:cubicBezTo>
                  <a:pt x="22" y="23"/>
                  <a:pt x="22" y="24"/>
                  <a:pt x="23" y="25"/>
                </a:cubicBezTo>
                <a:cubicBezTo>
                  <a:pt x="23" y="26"/>
                  <a:pt x="23" y="26"/>
                  <a:pt x="23" y="27"/>
                </a:cubicBezTo>
                <a:cubicBezTo>
                  <a:pt x="22" y="27"/>
                  <a:pt x="21" y="27"/>
                  <a:pt x="21" y="27"/>
                </a:cubicBezTo>
                <a:cubicBezTo>
                  <a:pt x="19" y="28"/>
                  <a:pt x="17" y="28"/>
                  <a:pt x="16" y="30"/>
                </a:cubicBezTo>
                <a:cubicBezTo>
                  <a:pt x="14" y="31"/>
                  <a:pt x="14" y="39"/>
                  <a:pt x="13" y="42"/>
                </a:cubicBezTo>
                <a:cubicBezTo>
                  <a:pt x="13" y="42"/>
                  <a:pt x="14" y="43"/>
                  <a:pt x="14" y="43"/>
                </a:cubicBezTo>
                <a:cubicBezTo>
                  <a:pt x="14" y="43"/>
                  <a:pt x="14" y="43"/>
                  <a:pt x="15" y="43"/>
                </a:cubicBezTo>
                <a:cubicBezTo>
                  <a:pt x="19" y="43"/>
                  <a:pt x="19" y="43"/>
                  <a:pt x="19" y="43"/>
                </a:cubicBezTo>
                <a:cubicBezTo>
                  <a:pt x="19" y="45"/>
                  <a:pt x="19" y="47"/>
                  <a:pt x="18" y="48"/>
                </a:cubicBezTo>
                <a:cubicBezTo>
                  <a:pt x="18" y="48"/>
                  <a:pt x="19" y="48"/>
                  <a:pt x="19" y="49"/>
                </a:cubicBezTo>
                <a:cubicBezTo>
                  <a:pt x="19" y="49"/>
                  <a:pt x="19" y="49"/>
                  <a:pt x="20" y="49"/>
                </a:cubicBezTo>
                <a:cubicBezTo>
                  <a:pt x="48" y="49"/>
                  <a:pt x="48" y="49"/>
                  <a:pt x="48" y="49"/>
                </a:cubicBezTo>
                <a:cubicBezTo>
                  <a:pt x="48" y="49"/>
                  <a:pt x="48" y="49"/>
                  <a:pt x="49" y="49"/>
                </a:cubicBezTo>
                <a:close/>
                <a:moveTo>
                  <a:pt x="47" y="29"/>
                </a:moveTo>
                <a:cubicBezTo>
                  <a:pt x="48" y="30"/>
                  <a:pt x="51" y="30"/>
                  <a:pt x="51" y="31"/>
                </a:cubicBezTo>
                <a:cubicBezTo>
                  <a:pt x="52" y="32"/>
                  <a:pt x="52" y="36"/>
                  <a:pt x="53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7" y="36"/>
                  <a:pt x="47" y="35"/>
                  <a:pt x="46" y="35"/>
                </a:cubicBezTo>
                <a:cubicBezTo>
                  <a:pt x="45" y="33"/>
                  <a:pt x="43" y="33"/>
                  <a:pt x="41" y="32"/>
                </a:cubicBezTo>
                <a:cubicBezTo>
                  <a:pt x="40" y="32"/>
                  <a:pt x="39" y="31"/>
                  <a:pt x="38" y="31"/>
                </a:cubicBezTo>
                <a:cubicBezTo>
                  <a:pt x="38" y="31"/>
                  <a:pt x="38" y="30"/>
                  <a:pt x="38" y="29"/>
                </a:cubicBezTo>
                <a:cubicBezTo>
                  <a:pt x="39" y="28"/>
                  <a:pt x="39" y="27"/>
                  <a:pt x="39" y="26"/>
                </a:cubicBezTo>
                <a:cubicBezTo>
                  <a:pt x="41" y="27"/>
                  <a:pt x="42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5" y="29"/>
                  <a:pt x="46" y="29"/>
                  <a:pt x="47" y="29"/>
                </a:cubicBezTo>
                <a:close/>
                <a:moveTo>
                  <a:pt x="42" y="13"/>
                </a:moveTo>
                <a:cubicBezTo>
                  <a:pt x="44" y="13"/>
                  <a:pt x="46" y="15"/>
                  <a:pt x="46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20"/>
                  <a:pt x="4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5" y="20"/>
                  <a:pt x="45" y="21"/>
                  <a:pt x="45" y="21"/>
                </a:cubicBezTo>
                <a:cubicBezTo>
                  <a:pt x="44" y="23"/>
                  <a:pt x="43" y="26"/>
                  <a:pt x="41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3"/>
                  <a:pt x="41" y="22"/>
                  <a:pt x="40" y="21"/>
                </a:cubicBezTo>
                <a:cubicBezTo>
                  <a:pt x="40" y="21"/>
                  <a:pt x="41" y="21"/>
                  <a:pt x="41" y="21"/>
                </a:cubicBezTo>
                <a:cubicBezTo>
                  <a:pt x="41" y="19"/>
                  <a:pt x="40" y="17"/>
                  <a:pt x="38" y="15"/>
                </a:cubicBezTo>
                <a:cubicBezTo>
                  <a:pt x="39" y="14"/>
                  <a:pt x="40" y="13"/>
                  <a:pt x="42" y="13"/>
                </a:cubicBezTo>
                <a:close/>
                <a:moveTo>
                  <a:pt x="34" y="16"/>
                </a:moveTo>
                <a:cubicBezTo>
                  <a:pt x="36" y="16"/>
                  <a:pt x="38" y="18"/>
                  <a:pt x="38" y="21"/>
                </a:cubicBezTo>
                <a:cubicBezTo>
                  <a:pt x="38" y="21"/>
                  <a:pt x="38" y="22"/>
                  <a:pt x="38" y="22"/>
                </a:cubicBezTo>
                <a:cubicBezTo>
                  <a:pt x="38" y="22"/>
                  <a:pt x="38" y="23"/>
                  <a:pt x="39" y="23"/>
                </a:cubicBezTo>
                <a:cubicBezTo>
                  <a:pt x="39" y="23"/>
                  <a:pt x="39" y="23"/>
                  <a:pt x="39" y="23"/>
                </a:cubicBezTo>
                <a:cubicBezTo>
                  <a:pt x="39" y="24"/>
                  <a:pt x="38" y="24"/>
                  <a:pt x="38" y="24"/>
                </a:cubicBezTo>
                <a:cubicBezTo>
                  <a:pt x="38" y="24"/>
                  <a:pt x="38" y="25"/>
                  <a:pt x="38" y="25"/>
                </a:cubicBezTo>
                <a:cubicBezTo>
                  <a:pt x="37" y="27"/>
                  <a:pt x="35" y="29"/>
                  <a:pt x="34" y="29"/>
                </a:cubicBezTo>
                <a:cubicBezTo>
                  <a:pt x="32" y="29"/>
                  <a:pt x="30" y="27"/>
                  <a:pt x="30" y="25"/>
                </a:cubicBezTo>
                <a:cubicBezTo>
                  <a:pt x="30" y="25"/>
                  <a:pt x="29" y="24"/>
                  <a:pt x="29" y="24"/>
                </a:cubicBezTo>
                <a:cubicBezTo>
                  <a:pt x="29" y="24"/>
                  <a:pt x="29" y="24"/>
                  <a:pt x="29" y="23"/>
                </a:cubicBezTo>
                <a:cubicBezTo>
                  <a:pt x="29" y="23"/>
                  <a:pt x="29" y="23"/>
                  <a:pt x="29" y="23"/>
                </a:cubicBezTo>
                <a:cubicBezTo>
                  <a:pt x="29" y="23"/>
                  <a:pt x="29" y="22"/>
                  <a:pt x="29" y="22"/>
                </a:cubicBezTo>
                <a:cubicBezTo>
                  <a:pt x="29" y="22"/>
                  <a:pt x="29" y="21"/>
                  <a:pt x="29" y="21"/>
                </a:cubicBezTo>
                <a:cubicBezTo>
                  <a:pt x="29" y="18"/>
                  <a:pt x="31" y="16"/>
                  <a:pt x="34" y="16"/>
                </a:cubicBezTo>
                <a:close/>
                <a:moveTo>
                  <a:pt x="23" y="20"/>
                </a:moveTo>
                <a:cubicBezTo>
                  <a:pt x="23" y="20"/>
                  <a:pt x="23" y="19"/>
                  <a:pt x="23" y="19"/>
                </a:cubicBezTo>
                <a:cubicBezTo>
                  <a:pt x="23" y="19"/>
                  <a:pt x="23" y="19"/>
                  <a:pt x="23" y="18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5"/>
                  <a:pt x="25" y="13"/>
                  <a:pt x="27" y="13"/>
                </a:cubicBezTo>
                <a:cubicBezTo>
                  <a:pt x="28" y="13"/>
                  <a:pt x="29" y="14"/>
                  <a:pt x="30" y="15"/>
                </a:cubicBezTo>
                <a:cubicBezTo>
                  <a:pt x="28" y="16"/>
                  <a:pt x="27" y="18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2"/>
                  <a:pt x="26" y="23"/>
                  <a:pt x="26" y="24"/>
                </a:cubicBezTo>
                <a:cubicBezTo>
                  <a:pt x="26" y="24"/>
                  <a:pt x="27" y="24"/>
                  <a:pt x="27" y="25"/>
                </a:cubicBezTo>
                <a:cubicBezTo>
                  <a:pt x="25" y="25"/>
                  <a:pt x="24" y="23"/>
                  <a:pt x="24" y="21"/>
                </a:cubicBezTo>
                <a:cubicBezTo>
                  <a:pt x="23" y="21"/>
                  <a:pt x="23" y="20"/>
                  <a:pt x="23" y="20"/>
                </a:cubicBezTo>
                <a:cubicBezTo>
                  <a:pt x="23" y="20"/>
                  <a:pt x="23" y="20"/>
                  <a:pt x="23" y="20"/>
                </a:cubicBezTo>
                <a:close/>
                <a:moveTo>
                  <a:pt x="19" y="41"/>
                </a:moveTo>
                <a:cubicBezTo>
                  <a:pt x="16" y="41"/>
                  <a:pt x="16" y="41"/>
                  <a:pt x="16" y="41"/>
                </a:cubicBezTo>
                <a:cubicBezTo>
                  <a:pt x="16" y="36"/>
                  <a:pt x="17" y="32"/>
                  <a:pt x="17" y="31"/>
                </a:cubicBezTo>
                <a:cubicBezTo>
                  <a:pt x="18" y="30"/>
                  <a:pt x="20" y="30"/>
                  <a:pt x="21" y="29"/>
                </a:cubicBezTo>
                <a:cubicBezTo>
                  <a:pt x="23" y="29"/>
                  <a:pt x="24" y="29"/>
                  <a:pt x="24" y="28"/>
                </a:cubicBezTo>
                <a:cubicBezTo>
                  <a:pt x="25" y="28"/>
                  <a:pt x="25" y="27"/>
                  <a:pt x="25" y="27"/>
                </a:cubicBezTo>
                <a:cubicBezTo>
                  <a:pt x="26" y="27"/>
                  <a:pt x="27" y="27"/>
                  <a:pt x="28" y="27"/>
                </a:cubicBezTo>
                <a:cubicBezTo>
                  <a:pt x="28" y="28"/>
                  <a:pt x="29" y="28"/>
                  <a:pt x="29" y="29"/>
                </a:cubicBezTo>
                <a:cubicBezTo>
                  <a:pt x="29" y="30"/>
                  <a:pt x="29" y="31"/>
                  <a:pt x="29" y="31"/>
                </a:cubicBezTo>
                <a:cubicBezTo>
                  <a:pt x="29" y="31"/>
                  <a:pt x="27" y="32"/>
                  <a:pt x="27" y="32"/>
                </a:cubicBezTo>
                <a:cubicBezTo>
                  <a:pt x="27" y="32"/>
                  <a:pt x="27" y="32"/>
                  <a:pt x="27" y="32"/>
                </a:cubicBezTo>
                <a:cubicBezTo>
                  <a:pt x="24" y="33"/>
                  <a:pt x="22" y="33"/>
                  <a:pt x="21" y="35"/>
                </a:cubicBezTo>
                <a:cubicBezTo>
                  <a:pt x="21" y="35"/>
                  <a:pt x="20" y="36"/>
                  <a:pt x="19" y="41"/>
                </a:cubicBezTo>
                <a:close/>
                <a:moveTo>
                  <a:pt x="21" y="47"/>
                </a:moveTo>
                <a:cubicBezTo>
                  <a:pt x="21" y="41"/>
                  <a:pt x="22" y="37"/>
                  <a:pt x="23" y="36"/>
                </a:cubicBezTo>
                <a:cubicBezTo>
                  <a:pt x="23" y="35"/>
                  <a:pt x="26" y="35"/>
                  <a:pt x="27" y="34"/>
                </a:cubicBezTo>
                <a:cubicBezTo>
                  <a:pt x="29" y="34"/>
                  <a:pt x="30" y="33"/>
                  <a:pt x="31" y="33"/>
                </a:cubicBezTo>
                <a:cubicBezTo>
                  <a:pt x="31" y="32"/>
                  <a:pt x="31" y="32"/>
                  <a:pt x="31" y="31"/>
                </a:cubicBezTo>
                <a:cubicBezTo>
                  <a:pt x="33" y="32"/>
                  <a:pt x="34" y="32"/>
                  <a:pt x="36" y="31"/>
                </a:cubicBezTo>
                <a:cubicBezTo>
                  <a:pt x="36" y="32"/>
                  <a:pt x="36" y="32"/>
                  <a:pt x="37" y="33"/>
                </a:cubicBezTo>
                <a:cubicBezTo>
                  <a:pt x="37" y="33"/>
                  <a:pt x="38" y="34"/>
                  <a:pt x="40" y="34"/>
                </a:cubicBezTo>
                <a:cubicBezTo>
                  <a:pt x="42" y="35"/>
                  <a:pt x="44" y="35"/>
                  <a:pt x="45" y="36"/>
                </a:cubicBezTo>
                <a:cubicBezTo>
                  <a:pt x="45" y="37"/>
                  <a:pt x="46" y="41"/>
                  <a:pt x="46" y="47"/>
                </a:cubicBezTo>
                <a:lnTo>
                  <a:pt x="21" y="47"/>
                </a:lnTo>
                <a:close/>
                <a:moveTo>
                  <a:pt x="62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6"/>
                  <a:pt x="3" y="59"/>
                  <a:pt x="7" y="59"/>
                </a:cubicBezTo>
                <a:cubicBezTo>
                  <a:pt x="11" y="59"/>
                  <a:pt x="11" y="59"/>
                  <a:pt x="11" y="59"/>
                </a:cubicBezTo>
                <a:cubicBezTo>
                  <a:pt x="6" y="70"/>
                  <a:pt x="6" y="70"/>
                  <a:pt x="6" y="70"/>
                </a:cubicBezTo>
                <a:cubicBezTo>
                  <a:pt x="6" y="71"/>
                  <a:pt x="6" y="72"/>
                  <a:pt x="7" y="73"/>
                </a:cubicBezTo>
                <a:cubicBezTo>
                  <a:pt x="7" y="73"/>
                  <a:pt x="8" y="73"/>
                  <a:pt x="8" y="73"/>
                </a:cubicBezTo>
                <a:cubicBezTo>
                  <a:pt x="9" y="73"/>
                  <a:pt x="9" y="73"/>
                  <a:pt x="10" y="73"/>
                </a:cubicBezTo>
                <a:cubicBezTo>
                  <a:pt x="25" y="59"/>
                  <a:pt x="25" y="59"/>
                  <a:pt x="25" y="59"/>
                </a:cubicBezTo>
                <a:cubicBezTo>
                  <a:pt x="62" y="59"/>
                  <a:pt x="62" y="59"/>
                  <a:pt x="62" y="59"/>
                </a:cubicBezTo>
                <a:cubicBezTo>
                  <a:pt x="65" y="59"/>
                  <a:pt x="69" y="56"/>
                  <a:pt x="69" y="52"/>
                </a:cubicBezTo>
                <a:cubicBezTo>
                  <a:pt x="69" y="7"/>
                  <a:pt x="69" y="7"/>
                  <a:pt x="69" y="7"/>
                </a:cubicBezTo>
                <a:cubicBezTo>
                  <a:pt x="69" y="3"/>
                  <a:pt x="65" y="0"/>
                  <a:pt x="62" y="0"/>
                </a:cubicBezTo>
                <a:close/>
                <a:moveTo>
                  <a:pt x="15" y="57"/>
                </a:moveTo>
                <a:cubicBezTo>
                  <a:pt x="15" y="57"/>
                  <a:pt x="15" y="56"/>
                  <a:pt x="15" y="56"/>
                </a:cubicBezTo>
                <a:cubicBezTo>
                  <a:pt x="15" y="56"/>
                  <a:pt x="14" y="56"/>
                  <a:pt x="14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5" y="56"/>
                  <a:pt x="3" y="54"/>
                  <a:pt x="3" y="52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5" y="4"/>
                  <a:pt x="7" y="4"/>
                </a:cubicBezTo>
                <a:cubicBezTo>
                  <a:pt x="62" y="4"/>
                  <a:pt x="62" y="4"/>
                  <a:pt x="62" y="4"/>
                </a:cubicBezTo>
                <a:cubicBezTo>
                  <a:pt x="64" y="4"/>
                  <a:pt x="65" y="5"/>
                  <a:pt x="65" y="7"/>
                </a:cubicBezTo>
                <a:cubicBezTo>
                  <a:pt x="65" y="52"/>
                  <a:pt x="65" y="52"/>
                  <a:pt x="65" y="52"/>
                </a:cubicBezTo>
                <a:cubicBezTo>
                  <a:pt x="65" y="54"/>
                  <a:pt x="64" y="56"/>
                  <a:pt x="62" y="56"/>
                </a:cubicBezTo>
                <a:cubicBezTo>
                  <a:pt x="24" y="56"/>
                  <a:pt x="24" y="56"/>
                  <a:pt x="24" y="56"/>
                </a:cubicBezTo>
                <a:cubicBezTo>
                  <a:pt x="24" y="56"/>
                  <a:pt x="24" y="56"/>
                  <a:pt x="24" y="56"/>
                </a:cubicBezTo>
                <a:cubicBezTo>
                  <a:pt x="11" y="67"/>
                  <a:pt x="11" y="67"/>
                  <a:pt x="11" y="67"/>
                </a:cubicBezTo>
                <a:lnTo>
                  <a:pt x="15" y="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6" name="Freeform 124"/>
          <p:cNvSpPr>
            <a:spLocks noEditPoints="1"/>
          </p:cNvSpPr>
          <p:nvPr/>
        </p:nvSpPr>
        <p:spPr bwMode="auto">
          <a:xfrm>
            <a:off x="4438168" y="2289498"/>
            <a:ext cx="263984" cy="256354"/>
          </a:xfrm>
          <a:custGeom>
            <a:avLst/>
            <a:gdLst>
              <a:gd name="T0" fmla="*/ 1 w 73"/>
              <a:gd name="T1" fmla="*/ 19 h 68"/>
              <a:gd name="T2" fmla="*/ 37 w 73"/>
              <a:gd name="T3" fmla="*/ 1 h 68"/>
              <a:gd name="T4" fmla="*/ 72 w 73"/>
              <a:gd name="T5" fmla="*/ 21 h 68"/>
              <a:gd name="T6" fmla="*/ 36 w 73"/>
              <a:gd name="T7" fmla="*/ 4 h 68"/>
              <a:gd name="T8" fmla="*/ 1 w 73"/>
              <a:gd name="T9" fmla="*/ 22 h 68"/>
              <a:gd name="T10" fmla="*/ 37 w 73"/>
              <a:gd name="T11" fmla="*/ 6 h 68"/>
              <a:gd name="T12" fmla="*/ 66 w 73"/>
              <a:gd name="T13" fmla="*/ 22 h 68"/>
              <a:gd name="T14" fmla="*/ 8 w 73"/>
              <a:gd name="T15" fmla="*/ 22 h 68"/>
              <a:gd name="T16" fmla="*/ 7 w 73"/>
              <a:gd name="T17" fmla="*/ 21 h 68"/>
              <a:gd name="T18" fmla="*/ 37 w 73"/>
              <a:gd name="T19" fmla="*/ 6 h 68"/>
              <a:gd name="T20" fmla="*/ 36 w 73"/>
              <a:gd name="T21" fmla="*/ 8 h 68"/>
              <a:gd name="T22" fmla="*/ 60 w 73"/>
              <a:gd name="T23" fmla="*/ 20 h 68"/>
              <a:gd name="T24" fmla="*/ 73 w 73"/>
              <a:gd name="T25" fmla="*/ 67 h 68"/>
              <a:gd name="T26" fmla="*/ 1 w 73"/>
              <a:gd name="T27" fmla="*/ 68 h 68"/>
              <a:gd name="T28" fmla="*/ 0 w 73"/>
              <a:gd name="T29" fmla="*/ 61 h 68"/>
              <a:gd name="T30" fmla="*/ 4 w 73"/>
              <a:gd name="T31" fmla="*/ 59 h 68"/>
              <a:gd name="T32" fmla="*/ 6 w 73"/>
              <a:gd name="T33" fmla="*/ 56 h 68"/>
              <a:gd name="T34" fmla="*/ 12 w 73"/>
              <a:gd name="T35" fmla="*/ 26 h 68"/>
              <a:gd name="T36" fmla="*/ 7 w 73"/>
              <a:gd name="T37" fmla="*/ 25 h 68"/>
              <a:gd name="T38" fmla="*/ 13 w 73"/>
              <a:gd name="T39" fmla="*/ 24 h 68"/>
              <a:gd name="T40" fmla="*/ 27 w 73"/>
              <a:gd name="T41" fmla="*/ 24 h 68"/>
              <a:gd name="T42" fmla="*/ 41 w 73"/>
              <a:gd name="T43" fmla="*/ 24 h 68"/>
              <a:gd name="T44" fmla="*/ 56 w 73"/>
              <a:gd name="T45" fmla="*/ 24 h 68"/>
              <a:gd name="T46" fmla="*/ 65 w 73"/>
              <a:gd name="T47" fmla="*/ 24 h 68"/>
              <a:gd name="T48" fmla="*/ 65 w 73"/>
              <a:gd name="T49" fmla="*/ 26 h 68"/>
              <a:gd name="T50" fmla="*/ 62 w 73"/>
              <a:gd name="T51" fmla="*/ 56 h 68"/>
              <a:gd name="T52" fmla="*/ 68 w 73"/>
              <a:gd name="T53" fmla="*/ 58 h 68"/>
              <a:gd name="T54" fmla="*/ 71 w 73"/>
              <a:gd name="T55" fmla="*/ 59 h 68"/>
              <a:gd name="T56" fmla="*/ 48 w 73"/>
              <a:gd name="T57" fmla="*/ 56 h 68"/>
              <a:gd name="T58" fmla="*/ 55 w 73"/>
              <a:gd name="T59" fmla="*/ 26 h 68"/>
              <a:gd name="T60" fmla="*/ 48 w 73"/>
              <a:gd name="T61" fmla="*/ 56 h 68"/>
              <a:gd name="T62" fmla="*/ 40 w 73"/>
              <a:gd name="T63" fmla="*/ 56 h 68"/>
              <a:gd name="T64" fmla="*/ 33 w 73"/>
              <a:gd name="T65" fmla="*/ 26 h 68"/>
              <a:gd name="T66" fmla="*/ 19 w 73"/>
              <a:gd name="T67" fmla="*/ 56 h 68"/>
              <a:gd name="T68" fmla="*/ 26 w 73"/>
              <a:gd name="T69" fmla="*/ 26 h 68"/>
              <a:gd name="T70" fmla="*/ 19 w 73"/>
              <a:gd name="T71" fmla="*/ 56 h 68"/>
              <a:gd name="T72" fmla="*/ 65 w 73"/>
              <a:gd name="T73" fmla="*/ 59 h 68"/>
              <a:gd name="T74" fmla="*/ 7 w 73"/>
              <a:gd name="T75" fmla="*/ 59 h 68"/>
              <a:gd name="T76" fmla="*/ 67 w 73"/>
              <a:gd name="T77" fmla="*/ 62 h 68"/>
              <a:gd name="T78" fmla="*/ 3 w 73"/>
              <a:gd name="T79" fmla="*/ 62 h 68"/>
              <a:gd name="T80" fmla="*/ 70 w 73"/>
              <a:gd name="T81" fmla="*/ 65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" h="68">
                <a:moveTo>
                  <a:pt x="0" y="21"/>
                </a:moveTo>
                <a:cubicBezTo>
                  <a:pt x="0" y="20"/>
                  <a:pt x="0" y="19"/>
                  <a:pt x="1" y="19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7" y="1"/>
                </a:cubicBezTo>
                <a:cubicBezTo>
                  <a:pt x="72" y="19"/>
                  <a:pt x="72" y="19"/>
                  <a:pt x="72" y="19"/>
                </a:cubicBezTo>
                <a:cubicBezTo>
                  <a:pt x="73" y="19"/>
                  <a:pt x="73" y="20"/>
                  <a:pt x="72" y="21"/>
                </a:cubicBezTo>
                <a:cubicBezTo>
                  <a:pt x="72" y="22"/>
                  <a:pt x="71" y="22"/>
                  <a:pt x="70" y="21"/>
                </a:cubicBezTo>
                <a:cubicBezTo>
                  <a:pt x="36" y="4"/>
                  <a:pt x="36" y="4"/>
                  <a:pt x="36" y="4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2"/>
                  <a:pt x="2" y="22"/>
                  <a:pt x="1" y="22"/>
                </a:cubicBezTo>
                <a:cubicBezTo>
                  <a:pt x="1" y="22"/>
                  <a:pt x="0" y="21"/>
                  <a:pt x="0" y="21"/>
                </a:cubicBezTo>
                <a:close/>
                <a:moveTo>
                  <a:pt x="37" y="6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1"/>
                  <a:pt x="66" y="21"/>
                  <a:pt x="66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7" y="6"/>
                </a:cubicBezTo>
                <a:close/>
                <a:moveTo>
                  <a:pt x="60" y="20"/>
                </a:moveTo>
                <a:cubicBezTo>
                  <a:pt x="36" y="8"/>
                  <a:pt x="36" y="8"/>
                  <a:pt x="36" y="8"/>
                </a:cubicBezTo>
                <a:cubicBezTo>
                  <a:pt x="12" y="20"/>
                  <a:pt x="12" y="20"/>
                  <a:pt x="12" y="20"/>
                </a:cubicBezTo>
                <a:lnTo>
                  <a:pt x="60" y="20"/>
                </a:lnTo>
                <a:close/>
                <a:moveTo>
                  <a:pt x="73" y="61"/>
                </a:move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2" y="68"/>
                  <a:pt x="7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7"/>
                  <a:pt x="0" y="67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0"/>
                  <a:pt x="1" y="59"/>
                  <a:pt x="1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57"/>
                  <a:pt x="5" y="56"/>
                  <a:pt x="6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2" y="26"/>
                  <a:pt x="12" y="26"/>
                  <a:pt x="12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6"/>
                  <a:pt x="7" y="26"/>
                  <a:pt x="7" y="25"/>
                </a:cubicBezTo>
                <a:cubicBezTo>
                  <a:pt x="7" y="25"/>
                  <a:pt x="7" y="24"/>
                  <a:pt x="8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27" y="24"/>
                  <a:pt x="27" y="24"/>
                  <a:pt x="27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6" y="25"/>
                  <a:pt x="66" y="25"/>
                </a:cubicBezTo>
                <a:cubicBezTo>
                  <a:pt x="66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56"/>
                  <a:pt x="62" y="56"/>
                  <a:pt x="62" y="56"/>
                </a:cubicBezTo>
                <a:cubicBezTo>
                  <a:pt x="67" y="56"/>
                  <a:pt x="67" y="56"/>
                  <a:pt x="67" y="56"/>
                </a:cubicBezTo>
                <a:cubicBezTo>
                  <a:pt x="68" y="56"/>
                  <a:pt x="68" y="57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2" y="59"/>
                  <a:pt x="73" y="60"/>
                  <a:pt x="73" y="61"/>
                </a:cubicBezTo>
                <a:close/>
                <a:moveTo>
                  <a:pt x="48" y="56"/>
                </a:moveTo>
                <a:cubicBezTo>
                  <a:pt x="55" y="56"/>
                  <a:pt x="55" y="56"/>
                  <a:pt x="55" y="56"/>
                </a:cubicBezTo>
                <a:cubicBezTo>
                  <a:pt x="55" y="26"/>
                  <a:pt x="55" y="26"/>
                  <a:pt x="55" y="26"/>
                </a:cubicBezTo>
                <a:cubicBezTo>
                  <a:pt x="48" y="26"/>
                  <a:pt x="48" y="26"/>
                  <a:pt x="48" y="26"/>
                </a:cubicBezTo>
                <a:lnTo>
                  <a:pt x="48" y="56"/>
                </a:lnTo>
                <a:close/>
                <a:moveTo>
                  <a:pt x="33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26"/>
                  <a:pt x="40" y="26"/>
                  <a:pt x="40" y="26"/>
                </a:cubicBezTo>
                <a:cubicBezTo>
                  <a:pt x="33" y="26"/>
                  <a:pt x="33" y="26"/>
                  <a:pt x="33" y="26"/>
                </a:cubicBezTo>
                <a:lnTo>
                  <a:pt x="33" y="56"/>
                </a:lnTo>
                <a:close/>
                <a:moveTo>
                  <a:pt x="19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26" y="26"/>
                  <a:pt x="26" y="26"/>
                  <a:pt x="26" y="26"/>
                </a:cubicBezTo>
                <a:cubicBezTo>
                  <a:pt x="19" y="26"/>
                  <a:pt x="19" y="26"/>
                  <a:pt x="19" y="26"/>
                </a:cubicBezTo>
                <a:lnTo>
                  <a:pt x="19" y="56"/>
                </a:lnTo>
                <a:close/>
                <a:moveTo>
                  <a:pt x="7" y="59"/>
                </a:moveTo>
                <a:cubicBezTo>
                  <a:pt x="65" y="59"/>
                  <a:pt x="65" y="59"/>
                  <a:pt x="65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7" y="59"/>
                  <a:pt x="7" y="59"/>
                  <a:pt x="7" y="59"/>
                </a:cubicBezTo>
                <a:close/>
                <a:moveTo>
                  <a:pt x="70" y="62"/>
                </a:moveTo>
                <a:cubicBezTo>
                  <a:pt x="67" y="62"/>
                  <a:pt x="67" y="62"/>
                  <a:pt x="67" y="62"/>
                </a:cubicBezTo>
                <a:cubicBezTo>
                  <a:pt x="6" y="62"/>
                  <a:pt x="6" y="62"/>
                  <a:pt x="6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5"/>
                  <a:pt x="3" y="65"/>
                  <a:pt x="3" y="65"/>
                </a:cubicBezTo>
                <a:cubicBezTo>
                  <a:pt x="70" y="65"/>
                  <a:pt x="70" y="65"/>
                  <a:pt x="70" y="65"/>
                </a:cubicBezTo>
                <a:lnTo>
                  <a:pt x="70" y="6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7" name="Freeform 151"/>
          <p:cNvSpPr>
            <a:spLocks noEditPoints="1"/>
          </p:cNvSpPr>
          <p:nvPr/>
        </p:nvSpPr>
        <p:spPr bwMode="auto">
          <a:xfrm>
            <a:off x="5451510" y="2885448"/>
            <a:ext cx="273631" cy="282409"/>
          </a:xfrm>
          <a:custGeom>
            <a:avLst/>
            <a:gdLst>
              <a:gd name="T0" fmla="*/ 52 w 79"/>
              <a:gd name="T1" fmla="*/ 0 h 79"/>
              <a:gd name="T2" fmla="*/ 0 w 79"/>
              <a:gd name="T3" fmla="*/ 52 h 79"/>
              <a:gd name="T4" fmla="*/ 27 w 79"/>
              <a:gd name="T5" fmla="*/ 79 h 79"/>
              <a:gd name="T6" fmla="*/ 79 w 79"/>
              <a:gd name="T7" fmla="*/ 27 h 79"/>
              <a:gd name="T8" fmla="*/ 27 w 79"/>
              <a:gd name="T9" fmla="*/ 76 h 79"/>
              <a:gd name="T10" fmla="*/ 26 w 79"/>
              <a:gd name="T11" fmla="*/ 76 h 79"/>
              <a:gd name="T12" fmla="*/ 23 w 79"/>
              <a:gd name="T13" fmla="*/ 71 h 79"/>
              <a:gd name="T14" fmla="*/ 32 w 79"/>
              <a:gd name="T15" fmla="*/ 71 h 79"/>
              <a:gd name="T16" fmla="*/ 28 w 79"/>
              <a:gd name="T17" fmla="*/ 76 h 79"/>
              <a:gd name="T18" fmla="*/ 22 w 79"/>
              <a:gd name="T19" fmla="*/ 68 h 79"/>
              <a:gd name="T20" fmla="*/ 8 w 79"/>
              <a:gd name="T21" fmla="*/ 58 h 79"/>
              <a:gd name="T22" fmla="*/ 10 w 79"/>
              <a:gd name="T23" fmla="*/ 46 h 79"/>
              <a:gd name="T24" fmla="*/ 44 w 79"/>
              <a:gd name="T25" fmla="*/ 9 h 79"/>
              <a:gd name="T26" fmla="*/ 51 w 79"/>
              <a:gd name="T27" fmla="*/ 13 h 79"/>
              <a:gd name="T28" fmla="*/ 58 w 79"/>
              <a:gd name="T29" fmla="*/ 8 h 79"/>
              <a:gd name="T30" fmla="*/ 68 w 79"/>
              <a:gd name="T31" fmla="*/ 23 h 79"/>
              <a:gd name="T32" fmla="*/ 69 w 79"/>
              <a:gd name="T33" fmla="*/ 34 h 79"/>
              <a:gd name="T34" fmla="*/ 34 w 79"/>
              <a:gd name="T35" fmla="*/ 69 h 79"/>
              <a:gd name="T36" fmla="*/ 8 w 79"/>
              <a:gd name="T37" fmla="*/ 46 h 79"/>
              <a:gd name="T38" fmla="*/ 8 w 79"/>
              <a:gd name="T39" fmla="*/ 56 h 79"/>
              <a:gd name="T40" fmla="*/ 3 w 79"/>
              <a:gd name="T41" fmla="*/ 50 h 79"/>
              <a:gd name="T42" fmla="*/ 56 w 79"/>
              <a:gd name="T43" fmla="*/ 8 h 79"/>
              <a:gd name="T44" fmla="*/ 47 w 79"/>
              <a:gd name="T45" fmla="*/ 9 h 79"/>
              <a:gd name="T46" fmla="*/ 50 w 79"/>
              <a:gd name="T47" fmla="*/ 3 h 79"/>
              <a:gd name="T48" fmla="*/ 76 w 79"/>
              <a:gd name="T49" fmla="*/ 27 h 79"/>
              <a:gd name="T50" fmla="*/ 70 w 79"/>
              <a:gd name="T51" fmla="*/ 32 h 79"/>
              <a:gd name="T52" fmla="*/ 69 w 79"/>
              <a:gd name="T53" fmla="*/ 24 h 79"/>
              <a:gd name="T54" fmla="*/ 75 w 79"/>
              <a:gd name="T55" fmla="*/ 26 h 79"/>
              <a:gd name="T56" fmla="*/ 46 w 79"/>
              <a:gd name="T57" fmla="*/ 47 h 79"/>
              <a:gd name="T58" fmla="*/ 42 w 79"/>
              <a:gd name="T59" fmla="*/ 47 h 79"/>
              <a:gd name="T60" fmla="*/ 40 w 79"/>
              <a:gd name="T61" fmla="*/ 44 h 79"/>
              <a:gd name="T62" fmla="*/ 40 w 79"/>
              <a:gd name="T63" fmla="*/ 40 h 79"/>
              <a:gd name="T64" fmla="*/ 31 w 79"/>
              <a:gd name="T65" fmla="*/ 33 h 79"/>
              <a:gd name="T66" fmla="*/ 34 w 79"/>
              <a:gd name="T67" fmla="*/ 33 h 79"/>
              <a:gd name="T68" fmla="*/ 39 w 79"/>
              <a:gd name="T69" fmla="*/ 35 h 79"/>
              <a:gd name="T70" fmla="*/ 39 w 79"/>
              <a:gd name="T71" fmla="*/ 39 h 79"/>
              <a:gd name="T72" fmla="*/ 47 w 79"/>
              <a:gd name="T73" fmla="*/ 46 h 79"/>
              <a:gd name="T74" fmla="*/ 29 w 79"/>
              <a:gd name="T75" fmla="*/ 29 h 79"/>
              <a:gd name="T76" fmla="*/ 30 w 79"/>
              <a:gd name="T77" fmla="*/ 58 h 79"/>
              <a:gd name="T78" fmla="*/ 54 w 79"/>
              <a:gd name="T79" fmla="*/ 41 h 79"/>
              <a:gd name="T80" fmla="*/ 54 w 79"/>
              <a:gd name="T81" fmla="*/ 37 h 79"/>
              <a:gd name="T82" fmla="*/ 53 w 79"/>
              <a:gd name="T83" fmla="*/ 33 h 79"/>
              <a:gd name="T84" fmla="*/ 50 w 79"/>
              <a:gd name="T85" fmla="*/ 29 h 79"/>
              <a:gd name="T86" fmla="*/ 46 w 79"/>
              <a:gd name="T87" fmla="*/ 26 h 79"/>
              <a:gd name="T88" fmla="*/ 42 w 79"/>
              <a:gd name="T89" fmla="*/ 25 h 79"/>
              <a:gd name="T90" fmla="*/ 24 w 79"/>
              <a:gd name="T91" fmla="*/ 42 h 79"/>
              <a:gd name="T92" fmla="*/ 26 w 79"/>
              <a:gd name="T93" fmla="*/ 46 h 79"/>
              <a:gd name="T94" fmla="*/ 29 w 79"/>
              <a:gd name="T95" fmla="*/ 50 h 79"/>
              <a:gd name="T96" fmla="*/ 33 w 79"/>
              <a:gd name="T97" fmla="*/ 53 h 79"/>
              <a:gd name="T98" fmla="*/ 36 w 79"/>
              <a:gd name="T99" fmla="*/ 54 h 79"/>
              <a:gd name="T100" fmla="*/ 40 w 79"/>
              <a:gd name="T101" fmla="*/ 52 h 79"/>
              <a:gd name="T102" fmla="*/ 38 w 79"/>
              <a:gd name="T103" fmla="*/ 52 h 79"/>
              <a:gd name="T104" fmla="*/ 32 w 79"/>
              <a:gd name="T105" fmla="*/ 51 h 79"/>
              <a:gd name="T106" fmla="*/ 28 w 79"/>
              <a:gd name="T107" fmla="*/ 47 h 79"/>
              <a:gd name="T108" fmla="*/ 27 w 79"/>
              <a:gd name="T109" fmla="*/ 44 h 79"/>
              <a:gd name="T110" fmla="*/ 30 w 79"/>
              <a:gd name="T111" fmla="*/ 30 h 79"/>
              <a:gd name="T112" fmla="*/ 44 w 79"/>
              <a:gd name="T113" fmla="*/ 27 h 79"/>
              <a:gd name="T114" fmla="*/ 46 w 79"/>
              <a:gd name="T115" fmla="*/ 28 h 79"/>
              <a:gd name="T116" fmla="*/ 50 w 79"/>
              <a:gd name="T117" fmla="*/ 33 h 79"/>
              <a:gd name="T118" fmla="*/ 52 w 79"/>
              <a:gd name="T119" fmla="*/ 38 h 79"/>
              <a:gd name="T120" fmla="*/ 52 w 79"/>
              <a:gd name="T121" fmla="*/ 41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9" h="79">
                <a:moveTo>
                  <a:pt x="77" y="23"/>
                </a:moveTo>
                <a:cubicBezTo>
                  <a:pt x="55" y="1"/>
                  <a:pt x="55" y="1"/>
                  <a:pt x="55" y="1"/>
                </a:cubicBezTo>
                <a:cubicBezTo>
                  <a:pt x="54" y="0"/>
                  <a:pt x="53" y="0"/>
                  <a:pt x="52" y="0"/>
                </a:cubicBezTo>
                <a:cubicBezTo>
                  <a:pt x="50" y="0"/>
                  <a:pt x="49" y="0"/>
                  <a:pt x="48" y="1"/>
                </a:cubicBezTo>
                <a:cubicBezTo>
                  <a:pt x="1" y="48"/>
                  <a:pt x="1" y="48"/>
                  <a:pt x="1" y="48"/>
                </a:cubicBezTo>
                <a:cubicBezTo>
                  <a:pt x="0" y="49"/>
                  <a:pt x="0" y="50"/>
                  <a:pt x="0" y="52"/>
                </a:cubicBezTo>
                <a:cubicBezTo>
                  <a:pt x="0" y="53"/>
                  <a:pt x="0" y="54"/>
                  <a:pt x="1" y="55"/>
                </a:cubicBezTo>
                <a:cubicBezTo>
                  <a:pt x="23" y="78"/>
                  <a:pt x="23" y="78"/>
                  <a:pt x="23" y="78"/>
                </a:cubicBezTo>
                <a:cubicBezTo>
                  <a:pt x="24" y="79"/>
                  <a:pt x="26" y="79"/>
                  <a:pt x="27" y="79"/>
                </a:cubicBezTo>
                <a:cubicBezTo>
                  <a:pt x="28" y="79"/>
                  <a:pt x="30" y="79"/>
                  <a:pt x="31" y="78"/>
                </a:cubicBezTo>
                <a:cubicBezTo>
                  <a:pt x="77" y="31"/>
                  <a:pt x="77" y="31"/>
                  <a:pt x="77" y="31"/>
                </a:cubicBezTo>
                <a:cubicBezTo>
                  <a:pt x="78" y="30"/>
                  <a:pt x="79" y="28"/>
                  <a:pt x="79" y="27"/>
                </a:cubicBezTo>
                <a:cubicBezTo>
                  <a:pt x="79" y="26"/>
                  <a:pt x="78" y="24"/>
                  <a:pt x="77" y="23"/>
                </a:cubicBezTo>
                <a:close/>
                <a:moveTo>
                  <a:pt x="28" y="76"/>
                </a:moveTo>
                <a:cubicBezTo>
                  <a:pt x="28" y="76"/>
                  <a:pt x="27" y="76"/>
                  <a:pt x="27" y="76"/>
                </a:cubicBezTo>
                <a:cubicBezTo>
                  <a:pt x="27" y="76"/>
                  <a:pt x="27" y="76"/>
                  <a:pt x="27" y="76"/>
                </a:cubicBezTo>
                <a:cubicBezTo>
                  <a:pt x="27" y="76"/>
                  <a:pt x="27" y="76"/>
                  <a:pt x="27" y="76"/>
                </a:cubicBezTo>
                <a:cubicBezTo>
                  <a:pt x="26" y="76"/>
                  <a:pt x="26" y="76"/>
                  <a:pt x="26" y="76"/>
                </a:cubicBezTo>
                <a:cubicBezTo>
                  <a:pt x="26" y="76"/>
                  <a:pt x="26" y="76"/>
                  <a:pt x="25" y="75"/>
                </a:cubicBezTo>
                <a:cubicBezTo>
                  <a:pt x="22" y="72"/>
                  <a:pt x="22" y="72"/>
                  <a:pt x="22" y="72"/>
                </a:cubicBezTo>
                <a:cubicBezTo>
                  <a:pt x="22" y="71"/>
                  <a:pt x="22" y="71"/>
                  <a:pt x="23" y="71"/>
                </a:cubicBezTo>
                <a:cubicBezTo>
                  <a:pt x="24" y="70"/>
                  <a:pt x="24" y="70"/>
                  <a:pt x="24" y="70"/>
                </a:cubicBezTo>
                <a:cubicBezTo>
                  <a:pt x="26" y="68"/>
                  <a:pt x="29" y="68"/>
                  <a:pt x="31" y="70"/>
                </a:cubicBezTo>
                <a:cubicBezTo>
                  <a:pt x="32" y="71"/>
                  <a:pt x="32" y="71"/>
                  <a:pt x="32" y="71"/>
                </a:cubicBezTo>
                <a:cubicBezTo>
                  <a:pt x="32" y="71"/>
                  <a:pt x="33" y="71"/>
                  <a:pt x="33" y="71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76"/>
                  <a:pt x="28" y="76"/>
                  <a:pt x="28" y="76"/>
                </a:cubicBezTo>
                <a:close/>
                <a:moveTo>
                  <a:pt x="34" y="69"/>
                </a:moveTo>
                <a:cubicBezTo>
                  <a:pt x="33" y="68"/>
                  <a:pt x="33" y="68"/>
                  <a:pt x="33" y="68"/>
                </a:cubicBezTo>
                <a:cubicBezTo>
                  <a:pt x="30" y="65"/>
                  <a:pt x="25" y="65"/>
                  <a:pt x="22" y="68"/>
                </a:cubicBezTo>
                <a:cubicBezTo>
                  <a:pt x="21" y="69"/>
                  <a:pt x="21" y="69"/>
                  <a:pt x="21" y="69"/>
                </a:cubicBezTo>
                <a:cubicBezTo>
                  <a:pt x="21" y="70"/>
                  <a:pt x="21" y="70"/>
                  <a:pt x="20" y="70"/>
                </a:cubicBezTo>
                <a:cubicBezTo>
                  <a:pt x="8" y="58"/>
                  <a:pt x="8" y="58"/>
                  <a:pt x="8" y="58"/>
                </a:cubicBezTo>
                <a:cubicBezTo>
                  <a:pt x="9" y="58"/>
                  <a:pt x="9" y="58"/>
                  <a:pt x="10" y="57"/>
                </a:cubicBezTo>
                <a:cubicBezTo>
                  <a:pt x="10" y="56"/>
                  <a:pt x="10" y="56"/>
                  <a:pt x="10" y="56"/>
                </a:cubicBezTo>
                <a:cubicBezTo>
                  <a:pt x="13" y="53"/>
                  <a:pt x="13" y="49"/>
                  <a:pt x="10" y="46"/>
                </a:cubicBezTo>
                <a:cubicBezTo>
                  <a:pt x="10" y="45"/>
                  <a:pt x="10" y="45"/>
                  <a:pt x="10" y="45"/>
                </a:cubicBezTo>
                <a:cubicBezTo>
                  <a:pt x="9" y="45"/>
                  <a:pt x="9" y="45"/>
                  <a:pt x="9" y="44"/>
                </a:cubicBezTo>
                <a:cubicBezTo>
                  <a:pt x="44" y="9"/>
                  <a:pt x="44" y="9"/>
                  <a:pt x="44" y="9"/>
                </a:cubicBezTo>
                <a:cubicBezTo>
                  <a:pt x="44" y="9"/>
                  <a:pt x="45" y="10"/>
                  <a:pt x="45" y="10"/>
                </a:cubicBezTo>
                <a:cubicBezTo>
                  <a:pt x="46" y="11"/>
                  <a:pt x="46" y="11"/>
                  <a:pt x="46" y="11"/>
                </a:cubicBezTo>
                <a:cubicBezTo>
                  <a:pt x="47" y="12"/>
                  <a:pt x="49" y="13"/>
                  <a:pt x="51" y="13"/>
                </a:cubicBezTo>
                <a:cubicBezTo>
                  <a:pt x="53" y="13"/>
                  <a:pt x="55" y="12"/>
                  <a:pt x="56" y="11"/>
                </a:cubicBezTo>
                <a:cubicBezTo>
                  <a:pt x="57" y="10"/>
                  <a:pt x="57" y="10"/>
                  <a:pt x="57" y="10"/>
                </a:cubicBezTo>
                <a:cubicBezTo>
                  <a:pt x="57" y="9"/>
                  <a:pt x="58" y="9"/>
                  <a:pt x="58" y="8"/>
                </a:cubicBezTo>
                <a:cubicBezTo>
                  <a:pt x="70" y="21"/>
                  <a:pt x="70" y="21"/>
                  <a:pt x="70" y="21"/>
                </a:cubicBezTo>
                <a:cubicBezTo>
                  <a:pt x="70" y="21"/>
                  <a:pt x="69" y="21"/>
                  <a:pt x="69" y="22"/>
                </a:cubicBezTo>
                <a:cubicBezTo>
                  <a:pt x="68" y="23"/>
                  <a:pt x="68" y="23"/>
                  <a:pt x="68" y="23"/>
                </a:cubicBezTo>
                <a:cubicBezTo>
                  <a:pt x="67" y="24"/>
                  <a:pt x="66" y="26"/>
                  <a:pt x="66" y="28"/>
                </a:cubicBezTo>
                <a:cubicBezTo>
                  <a:pt x="66" y="30"/>
                  <a:pt x="67" y="32"/>
                  <a:pt x="68" y="33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69" y="34"/>
                  <a:pt x="70" y="34"/>
                </a:cubicBezTo>
                <a:cubicBezTo>
                  <a:pt x="34" y="70"/>
                  <a:pt x="34" y="70"/>
                  <a:pt x="34" y="70"/>
                </a:cubicBezTo>
                <a:cubicBezTo>
                  <a:pt x="34" y="69"/>
                  <a:pt x="34" y="69"/>
                  <a:pt x="34" y="69"/>
                </a:cubicBezTo>
                <a:close/>
                <a:moveTo>
                  <a:pt x="3" y="50"/>
                </a:moveTo>
                <a:cubicBezTo>
                  <a:pt x="8" y="46"/>
                  <a:pt x="8" y="46"/>
                  <a:pt x="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9" y="47"/>
                  <a:pt x="9" y="47"/>
                  <a:pt x="9" y="47"/>
                </a:cubicBezTo>
                <a:cubicBezTo>
                  <a:pt x="11" y="49"/>
                  <a:pt x="11" y="53"/>
                  <a:pt x="9" y="55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7" y="57"/>
                  <a:pt x="7" y="57"/>
                </a:cubicBezTo>
                <a:cubicBezTo>
                  <a:pt x="3" y="53"/>
                  <a:pt x="3" y="53"/>
                  <a:pt x="3" y="53"/>
                </a:cubicBezTo>
                <a:cubicBezTo>
                  <a:pt x="2" y="52"/>
                  <a:pt x="2" y="51"/>
                  <a:pt x="3" y="50"/>
                </a:cubicBezTo>
                <a:close/>
                <a:moveTo>
                  <a:pt x="53" y="3"/>
                </a:moveTo>
                <a:cubicBezTo>
                  <a:pt x="57" y="7"/>
                  <a:pt x="57" y="7"/>
                  <a:pt x="57" y="7"/>
                </a:cubicBezTo>
                <a:cubicBezTo>
                  <a:pt x="56" y="7"/>
                  <a:pt x="56" y="8"/>
                  <a:pt x="56" y="8"/>
                </a:cubicBezTo>
                <a:cubicBezTo>
                  <a:pt x="55" y="9"/>
                  <a:pt x="55" y="9"/>
                  <a:pt x="55" y="9"/>
                </a:cubicBezTo>
                <a:cubicBezTo>
                  <a:pt x="54" y="10"/>
                  <a:pt x="52" y="11"/>
                  <a:pt x="51" y="11"/>
                </a:cubicBezTo>
                <a:cubicBezTo>
                  <a:pt x="49" y="11"/>
                  <a:pt x="48" y="10"/>
                  <a:pt x="47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2" y="3"/>
                  <a:pt x="53" y="3"/>
                </a:cubicBezTo>
                <a:close/>
                <a:moveTo>
                  <a:pt x="75" y="26"/>
                </a:moveTo>
                <a:cubicBezTo>
                  <a:pt x="76" y="26"/>
                  <a:pt x="76" y="27"/>
                  <a:pt x="76" y="27"/>
                </a:cubicBezTo>
                <a:cubicBezTo>
                  <a:pt x="76" y="28"/>
                  <a:pt x="76" y="28"/>
                  <a:pt x="75" y="29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3"/>
                  <a:pt x="71" y="33"/>
                  <a:pt x="70" y="32"/>
                </a:cubicBezTo>
                <a:cubicBezTo>
                  <a:pt x="69" y="32"/>
                  <a:pt x="69" y="32"/>
                  <a:pt x="69" y="32"/>
                </a:cubicBezTo>
                <a:cubicBezTo>
                  <a:pt x="68" y="31"/>
                  <a:pt x="68" y="29"/>
                  <a:pt x="68" y="28"/>
                </a:cubicBezTo>
                <a:cubicBezTo>
                  <a:pt x="68" y="26"/>
                  <a:pt x="68" y="25"/>
                  <a:pt x="69" y="24"/>
                </a:cubicBezTo>
                <a:cubicBezTo>
                  <a:pt x="70" y="23"/>
                  <a:pt x="70" y="23"/>
                  <a:pt x="70" y="23"/>
                </a:cubicBezTo>
                <a:cubicBezTo>
                  <a:pt x="71" y="23"/>
                  <a:pt x="71" y="22"/>
                  <a:pt x="72" y="22"/>
                </a:cubicBezTo>
                <a:lnTo>
                  <a:pt x="75" y="26"/>
                </a:lnTo>
                <a:close/>
                <a:moveTo>
                  <a:pt x="47" y="46"/>
                </a:moveTo>
                <a:cubicBezTo>
                  <a:pt x="47" y="46"/>
                  <a:pt x="47" y="47"/>
                  <a:pt x="47" y="47"/>
                </a:cubicBezTo>
                <a:cubicBezTo>
                  <a:pt x="47" y="47"/>
                  <a:pt x="47" y="47"/>
                  <a:pt x="46" y="47"/>
                </a:cubicBezTo>
                <a:cubicBezTo>
                  <a:pt x="46" y="47"/>
                  <a:pt x="46" y="47"/>
                  <a:pt x="46" y="47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7"/>
                  <a:pt x="43" y="47"/>
                  <a:pt x="42" y="47"/>
                </a:cubicBezTo>
                <a:cubicBezTo>
                  <a:pt x="41" y="47"/>
                  <a:pt x="39" y="47"/>
                  <a:pt x="39" y="46"/>
                </a:cubicBezTo>
                <a:cubicBezTo>
                  <a:pt x="38" y="45"/>
                  <a:pt x="38" y="45"/>
                  <a:pt x="39" y="44"/>
                </a:cubicBezTo>
                <a:cubicBezTo>
                  <a:pt x="39" y="44"/>
                  <a:pt x="40" y="44"/>
                  <a:pt x="40" y="44"/>
                </a:cubicBezTo>
                <a:cubicBezTo>
                  <a:pt x="41" y="45"/>
                  <a:pt x="43" y="45"/>
                  <a:pt x="44" y="44"/>
                </a:cubicBezTo>
                <a:cubicBezTo>
                  <a:pt x="45" y="43"/>
                  <a:pt x="45" y="41"/>
                  <a:pt x="44" y="40"/>
                </a:cubicBezTo>
                <a:cubicBezTo>
                  <a:pt x="43" y="39"/>
                  <a:pt x="41" y="39"/>
                  <a:pt x="40" y="40"/>
                </a:cubicBezTo>
                <a:cubicBezTo>
                  <a:pt x="38" y="42"/>
                  <a:pt x="35" y="42"/>
                  <a:pt x="33" y="40"/>
                </a:cubicBezTo>
                <a:cubicBezTo>
                  <a:pt x="31" y="39"/>
                  <a:pt x="31" y="36"/>
                  <a:pt x="32" y="34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1" y="32"/>
                  <a:pt x="31" y="32"/>
                </a:cubicBezTo>
                <a:cubicBezTo>
                  <a:pt x="31" y="31"/>
                  <a:pt x="32" y="31"/>
                  <a:pt x="32" y="32"/>
                </a:cubicBezTo>
                <a:cubicBezTo>
                  <a:pt x="34" y="33"/>
                  <a:pt x="34" y="33"/>
                  <a:pt x="34" y="33"/>
                </a:cubicBezTo>
                <a:cubicBezTo>
                  <a:pt x="36" y="31"/>
                  <a:pt x="38" y="32"/>
                  <a:pt x="40" y="33"/>
                </a:cubicBezTo>
                <a:cubicBezTo>
                  <a:pt x="40" y="34"/>
                  <a:pt x="40" y="34"/>
                  <a:pt x="40" y="35"/>
                </a:cubicBezTo>
                <a:cubicBezTo>
                  <a:pt x="40" y="35"/>
                  <a:pt x="39" y="35"/>
                  <a:pt x="39" y="35"/>
                </a:cubicBezTo>
                <a:cubicBezTo>
                  <a:pt x="37" y="34"/>
                  <a:pt x="36" y="34"/>
                  <a:pt x="34" y="35"/>
                </a:cubicBezTo>
                <a:cubicBezTo>
                  <a:pt x="33" y="36"/>
                  <a:pt x="33" y="38"/>
                  <a:pt x="34" y="39"/>
                </a:cubicBezTo>
                <a:cubicBezTo>
                  <a:pt x="36" y="40"/>
                  <a:pt x="37" y="40"/>
                  <a:pt x="39" y="39"/>
                </a:cubicBezTo>
                <a:cubicBezTo>
                  <a:pt x="40" y="37"/>
                  <a:pt x="44" y="37"/>
                  <a:pt x="45" y="39"/>
                </a:cubicBezTo>
                <a:cubicBezTo>
                  <a:pt x="47" y="40"/>
                  <a:pt x="47" y="43"/>
                  <a:pt x="46" y="45"/>
                </a:cubicBezTo>
                <a:lnTo>
                  <a:pt x="47" y="46"/>
                </a:lnTo>
                <a:close/>
                <a:moveTo>
                  <a:pt x="55" y="24"/>
                </a:moveTo>
                <a:cubicBezTo>
                  <a:pt x="51" y="20"/>
                  <a:pt x="44" y="21"/>
                  <a:pt x="38" y="24"/>
                </a:cubicBezTo>
                <a:cubicBezTo>
                  <a:pt x="34" y="25"/>
                  <a:pt x="31" y="26"/>
                  <a:pt x="29" y="29"/>
                </a:cubicBezTo>
                <a:cubicBezTo>
                  <a:pt x="26" y="31"/>
                  <a:pt x="25" y="34"/>
                  <a:pt x="24" y="38"/>
                </a:cubicBezTo>
                <a:cubicBezTo>
                  <a:pt x="20" y="45"/>
                  <a:pt x="20" y="51"/>
                  <a:pt x="24" y="55"/>
                </a:cubicBezTo>
                <a:cubicBezTo>
                  <a:pt x="25" y="57"/>
                  <a:pt x="28" y="58"/>
                  <a:pt x="30" y="58"/>
                </a:cubicBezTo>
                <a:cubicBezTo>
                  <a:pt x="34" y="58"/>
                  <a:pt x="37" y="56"/>
                  <a:pt x="41" y="54"/>
                </a:cubicBezTo>
                <a:cubicBezTo>
                  <a:pt x="44" y="54"/>
                  <a:pt x="47" y="53"/>
                  <a:pt x="50" y="50"/>
                </a:cubicBezTo>
                <a:cubicBezTo>
                  <a:pt x="52" y="48"/>
                  <a:pt x="54" y="44"/>
                  <a:pt x="54" y="41"/>
                </a:cubicBezTo>
                <a:cubicBezTo>
                  <a:pt x="58" y="34"/>
                  <a:pt x="58" y="27"/>
                  <a:pt x="55" y="24"/>
                </a:cubicBezTo>
                <a:close/>
                <a:moveTo>
                  <a:pt x="53" y="25"/>
                </a:moveTo>
                <a:cubicBezTo>
                  <a:pt x="56" y="28"/>
                  <a:pt x="56" y="32"/>
                  <a:pt x="54" y="37"/>
                </a:cubicBezTo>
                <a:cubicBezTo>
                  <a:pt x="54" y="36"/>
                  <a:pt x="54" y="36"/>
                  <a:pt x="54" y="35"/>
                </a:cubicBezTo>
                <a:cubicBezTo>
                  <a:pt x="54" y="35"/>
                  <a:pt x="54" y="35"/>
                  <a:pt x="53" y="34"/>
                </a:cubicBezTo>
                <a:cubicBezTo>
                  <a:pt x="53" y="34"/>
                  <a:pt x="53" y="33"/>
                  <a:pt x="53" y="33"/>
                </a:cubicBezTo>
                <a:cubicBezTo>
                  <a:pt x="53" y="33"/>
                  <a:pt x="52" y="32"/>
                  <a:pt x="52" y="32"/>
                </a:cubicBezTo>
                <a:cubicBezTo>
                  <a:pt x="52" y="31"/>
                  <a:pt x="52" y="31"/>
                  <a:pt x="52" y="31"/>
                </a:cubicBezTo>
                <a:cubicBezTo>
                  <a:pt x="51" y="30"/>
                  <a:pt x="51" y="29"/>
                  <a:pt x="50" y="29"/>
                </a:cubicBezTo>
                <a:cubicBezTo>
                  <a:pt x="49" y="28"/>
                  <a:pt x="49" y="28"/>
                  <a:pt x="48" y="27"/>
                </a:cubicBezTo>
                <a:cubicBezTo>
                  <a:pt x="48" y="27"/>
                  <a:pt x="47" y="27"/>
                  <a:pt x="47" y="26"/>
                </a:cubicBezTo>
                <a:cubicBezTo>
                  <a:pt x="47" y="26"/>
                  <a:pt x="46" y="26"/>
                  <a:pt x="46" y="26"/>
                </a:cubicBezTo>
                <a:cubicBezTo>
                  <a:pt x="45" y="26"/>
                  <a:pt x="45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3" y="25"/>
                  <a:pt x="43" y="25"/>
                  <a:pt x="42" y="25"/>
                </a:cubicBezTo>
                <a:cubicBezTo>
                  <a:pt x="47" y="23"/>
                  <a:pt x="51" y="23"/>
                  <a:pt x="53" y="25"/>
                </a:cubicBezTo>
                <a:close/>
                <a:moveTo>
                  <a:pt x="25" y="54"/>
                </a:moveTo>
                <a:cubicBezTo>
                  <a:pt x="23" y="51"/>
                  <a:pt x="23" y="47"/>
                  <a:pt x="24" y="42"/>
                </a:cubicBezTo>
                <a:cubicBezTo>
                  <a:pt x="24" y="43"/>
                  <a:pt x="25" y="43"/>
                  <a:pt x="25" y="44"/>
                </a:cubicBezTo>
                <a:cubicBezTo>
                  <a:pt x="25" y="44"/>
                  <a:pt x="25" y="44"/>
                  <a:pt x="25" y="45"/>
                </a:cubicBezTo>
                <a:cubicBezTo>
                  <a:pt x="25" y="45"/>
                  <a:pt x="25" y="45"/>
                  <a:pt x="26" y="46"/>
                </a:cubicBezTo>
                <a:cubicBezTo>
                  <a:pt x="26" y="46"/>
                  <a:pt x="26" y="47"/>
                  <a:pt x="26" y="47"/>
                </a:cubicBezTo>
                <a:cubicBezTo>
                  <a:pt x="26" y="47"/>
                  <a:pt x="27" y="48"/>
                  <a:pt x="27" y="48"/>
                </a:cubicBezTo>
                <a:cubicBezTo>
                  <a:pt x="27" y="49"/>
                  <a:pt x="28" y="49"/>
                  <a:pt x="29" y="50"/>
                </a:cubicBezTo>
                <a:cubicBezTo>
                  <a:pt x="29" y="51"/>
                  <a:pt x="30" y="51"/>
                  <a:pt x="31" y="52"/>
                </a:cubicBezTo>
                <a:cubicBezTo>
                  <a:pt x="31" y="52"/>
                  <a:pt x="31" y="52"/>
                  <a:pt x="31" y="52"/>
                </a:cubicBezTo>
                <a:cubicBezTo>
                  <a:pt x="32" y="53"/>
                  <a:pt x="32" y="53"/>
                  <a:pt x="33" y="53"/>
                </a:cubicBezTo>
                <a:cubicBezTo>
                  <a:pt x="33" y="53"/>
                  <a:pt x="34" y="53"/>
                  <a:pt x="34" y="54"/>
                </a:cubicBezTo>
                <a:cubicBezTo>
                  <a:pt x="34" y="54"/>
                  <a:pt x="35" y="54"/>
                  <a:pt x="35" y="54"/>
                </a:cubicBezTo>
                <a:cubicBezTo>
                  <a:pt x="35" y="54"/>
                  <a:pt x="36" y="54"/>
                  <a:pt x="36" y="54"/>
                </a:cubicBezTo>
                <a:cubicBezTo>
                  <a:pt x="32" y="56"/>
                  <a:pt x="27" y="56"/>
                  <a:pt x="25" y="54"/>
                </a:cubicBezTo>
                <a:close/>
                <a:moveTo>
                  <a:pt x="49" y="49"/>
                </a:moveTo>
                <a:cubicBezTo>
                  <a:pt x="46" y="51"/>
                  <a:pt x="44" y="52"/>
                  <a:pt x="40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3"/>
                  <a:pt x="39" y="53"/>
                  <a:pt x="38" y="52"/>
                </a:cubicBezTo>
                <a:cubicBezTo>
                  <a:pt x="38" y="52"/>
                  <a:pt x="38" y="52"/>
                  <a:pt x="38" y="52"/>
                </a:cubicBezTo>
                <a:cubicBezTo>
                  <a:pt x="37" y="52"/>
                  <a:pt x="36" y="52"/>
                  <a:pt x="35" y="52"/>
                </a:cubicBezTo>
                <a:cubicBezTo>
                  <a:pt x="35" y="52"/>
                  <a:pt x="35" y="52"/>
                  <a:pt x="35" y="52"/>
                </a:cubicBezTo>
                <a:cubicBezTo>
                  <a:pt x="34" y="51"/>
                  <a:pt x="33" y="51"/>
                  <a:pt x="32" y="51"/>
                </a:cubicBezTo>
                <a:cubicBezTo>
                  <a:pt x="32" y="51"/>
                  <a:pt x="32" y="51"/>
                  <a:pt x="32" y="50"/>
                </a:cubicBezTo>
                <a:cubicBezTo>
                  <a:pt x="31" y="50"/>
                  <a:pt x="31" y="49"/>
                  <a:pt x="30" y="49"/>
                </a:cubicBezTo>
                <a:cubicBezTo>
                  <a:pt x="29" y="48"/>
                  <a:pt x="29" y="47"/>
                  <a:pt x="28" y="47"/>
                </a:cubicBezTo>
                <a:cubicBezTo>
                  <a:pt x="28" y="46"/>
                  <a:pt x="28" y="46"/>
                  <a:pt x="28" y="46"/>
                </a:cubicBezTo>
                <a:cubicBezTo>
                  <a:pt x="28" y="45"/>
                  <a:pt x="27" y="45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2"/>
                  <a:pt x="26" y="40"/>
                  <a:pt x="26" y="38"/>
                </a:cubicBezTo>
                <a:cubicBezTo>
                  <a:pt x="26" y="38"/>
                  <a:pt x="26" y="38"/>
                  <a:pt x="26" y="38"/>
                </a:cubicBezTo>
                <a:cubicBezTo>
                  <a:pt x="27" y="35"/>
                  <a:pt x="28" y="32"/>
                  <a:pt x="30" y="30"/>
                </a:cubicBezTo>
                <a:cubicBezTo>
                  <a:pt x="32" y="28"/>
                  <a:pt x="35" y="27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40" y="26"/>
                  <a:pt x="42" y="26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5" y="27"/>
                  <a:pt x="45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7" y="29"/>
                  <a:pt x="48" y="29"/>
                  <a:pt x="49" y="30"/>
                </a:cubicBezTo>
                <a:cubicBezTo>
                  <a:pt x="49" y="31"/>
                  <a:pt x="50" y="32"/>
                  <a:pt x="50" y="32"/>
                </a:cubicBezTo>
                <a:cubicBezTo>
                  <a:pt x="50" y="32"/>
                  <a:pt x="50" y="33"/>
                  <a:pt x="50" y="33"/>
                </a:cubicBezTo>
                <a:cubicBezTo>
                  <a:pt x="51" y="33"/>
                  <a:pt x="51" y="34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6"/>
                  <a:pt x="52" y="37"/>
                  <a:pt x="52" y="38"/>
                </a:cubicBezTo>
                <a:cubicBezTo>
                  <a:pt x="52" y="38"/>
                  <a:pt x="52" y="38"/>
                  <a:pt x="52" y="38"/>
                </a:cubicBezTo>
                <a:cubicBezTo>
                  <a:pt x="52" y="39"/>
                  <a:pt x="52" y="40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4"/>
                  <a:pt x="51" y="47"/>
                  <a:pt x="49" y="4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8" name="Freeform 27"/>
          <p:cNvSpPr>
            <a:spLocks noEditPoints="1"/>
          </p:cNvSpPr>
          <p:nvPr/>
        </p:nvSpPr>
        <p:spPr bwMode="auto">
          <a:xfrm>
            <a:off x="4466804" y="4623632"/>
            <a:ext cx="219859" cy="226990"/>
          </a:xfrm>
          <a:custGeom>
            <a:avLst/>
            <a:gdLst>
              <a:gd name="T0" fmla="*/ 27 w 78"/>
              <a:gd name="T1" fmla="*/ 53 h 78"/>
              <a:gd name="T2" fmla="*/ 27 w 78"/>
              <a:gd name="T3" fmla="*/ 25 h 78"/>
              <a:gd name="T4" fmla="*/ 22 w 78"/>
              <a:gd name="T5" fmla="*/ 29 h 78"/>
              <a:gd name="T6" fmla="*/ 49 w 78"/>
              <a:gd name="T7" fmla="*/ 55 h 78"/>
              <a:gd name="T8" fmla="*/ 53 w 78"/>
              <a:gd name="T9" fmla="*/ 50 h 78"/>
              <a:gd name="T10" fmla="*/ 25 w 78"/>
              <a:gd name="T11" fmla="*/ 25 h 78"/>
              <a:gd name="T12" fmla="*/ 53 w 78"/>
              <a:gd name="T13" fmla="*/ 56 h 78"/>
              <a:gd name="T14" fmla="*/ 55 w 78"/>
              <a:gd name="T15" fmla="*/ 54 h 78"/>
              <a:gd name="T16" fmla="*/ 49 w 78"/>
              <a:gd name="T17" fmla="*/ 25 h 78"/>
              <a:gd name="T18" fmla="*/ 49 w 78"/>
              <a:gd name="T19" fmla="*/ 40 h 78"/>
              <a:gd name="T20" fmla="*/ 28 w 78"/>
              <a:gd name="T21" fmla="*/ 41 h 78"/>
              <a:gd name="T22" fmla="*/ 49 w 78"/>
              <a:gd name="T23" fmla="*/ 42 h 78"/>
              <a:gd name="T24" fmla="*/ 57 w 78"/>
              <a:gd name="T25" fmla="*/ 25 h 78"/>
              <a:gd name="T26" fmla="*/ 30 w 78"/>
              <a:gd name="T27" fmla="*/ 41 h 78"/>
              <a:gd name="T28" fmla="*/ 33 w 78"/>
              <a:gd name="T29" fmla="*/ 43 h 78"/>
              <a:gd name="T30" fmla="*/ 53 w 78"/>
              <a:gd name="T31" fmla="*/ 23 h 78"/>
              <a:gd name="T32" fmla="*/ 76 w 78"/>
              <a:gd name="T33" fmla="*/ 31 h 78"/>
              <a:gd name="T34" fmla="*/ 67 w 78"/>
              <a:gd name="T35" fmla="*/ 28 h 78"/>
              <a:gd name="T36" fmla="*/ 78 w 78"/>
              <a:gd name="T37" fmla="*/ 21 h 78"/>
              <a:gd name="T38" fmla="*/ 59 w 78"/>
              <a:gd name="T39" fmla="*/ 11 h 78"/>
              <a:gd name="T40" fmla="*/ 56 w 78"/>
              <a:gd name="T41" fmla="*/ 1 h 78"/>
              <a:gd name="T42" fmla="*/ 50 w 78"/>
              <a:gd name="T43" fmla="*/ 1 h 78"/>
              <a:gd name="T44" fmla="*/ 47 w 78"/>
              <a:gd name="T45" fmla="*/ 11 h 78"/>
              <a:gd name="T46" fmla="*/ 39 w 78"/>
              <a:gd name="T47" fmla="*/ 0 h 78"/>
              <a:gd name="T48" fmla="*/ 31 w 78"/>
              <a:gd name="T49" fmla="*/ 11 h 78"/>
              <a:gd name="T50" fmla="*/ 28 w 78"/>
              <a:gd name="T51" fmla="*/ 1 h 78"/>
              <a:gd name="T52" fmla="*/ 22 w 78"/>
              <a:gd name="T53" fmla="*/ 1 h 78"/>
              <a:gd name="T54" fmla="*/ 19 w 78"/>
              <a:gd name="T55" fmla="*/ 11 h 78"/>
              <a:gd name="T56" fmla="*/ 0 w 78"/>
              <a:gd name="T57" fmla="*/ 21 h 78"/>
              <a:gd name="T58" fmla="*/ 11 w 78"/>
              <a:gd name="T59" fmla="*/ 28 h 78"/>
              <a:gd name="T60" fmla="*/ 1 w 78"/>
              <a:gd name="T61" fmla="*/ 31 h 78"/>
              <a:gd name="T62" fmla="*/ 1 w 78"/>
              <a:gd name="T63" fmla="*/ 37 h 78"/>
              <a:gd name="T64" fmla="*/ 11 w 78"/>
              <a:gd name="T65" fmla="*/ 40 h 78"/>
              <a:gd name="T66" fmla="*/ 0 w 78"/>
              <a:gd name="T67" fmla="*/ 48 h 78"/>
              <a:gd name="T68" fmla="*/ 11 w 78"/>
              <a:gd name="T69" fmla="*/ 56 h 78"/>
              <a:gd name="T70" fmla="*/ 1 w 78"/>
              <a:gd name="T71" fmla="*/ 59 h 78"/>
              <a:gd name="T72" fmla="*/ 19 w 78"/>
              <a:gd name="T73" fmla="*/ 76 h 78"/>
              <a:gd name="T74" fmla="*/ 22 w 78"/>
              <a:gd name="T75" fmla="*/ 67 h 78"/>
              <a:gd name="T76" fmla="*/ 30 w 78"/>
              <a:gd name="T77" fmla="*/ 78 h 78"/>
              <a:gd name="T78" fmla="*/ 37 w 78"/>
              <a:gd name="T79" fmla="*/ 67 h 78"/>
              <a:gd name="T80" fmla="*/ 40 w 78"/>
              <a:gd name="T81" fmla="*/ 76 h 78"/>
              <a:gd name="T82" fmla="*/ 47 w 78"/>
              <a:gd name="T83" fmla="*/ 76 h 78"/>
              <a:gd name="T84" fmla="*/ 50 w 78"/>
              <a:gd name="T85" fmla="*/ 67 h 78"/>
              <a:gd name="T86" fmla="*/ 57 w 78"/>
              <a:gd name="T87" fmla="*/ 78 h 78"/>
              <a:gd name="T88" fmla="*/ 67 w 78"/>
              <a:gd name="T89" fmla="*/ 59 h 78"/>
              <a:gd name="T90" fmla="*/ 76 w 78"/>
              <a:gd name="T91" fmla="*/ 56 h 78"/>
              <a:gd name="T92" fmla="*/ 76 w 78"/>
              <a:gd name="T93" fmla="*/ 49 h 78"/>
              <a:gd name="T94" fmla="*/ 67 w 78"/>
              <a:gd name="T95" fmla="*/ 46 h 78"/>
              <a:gd name="T96" fmla="*/ 78 w 78"/>
              <a:gd name="T97" fmla="*/ 39 h 78"/>
              <a:gd name="T98" fmla="*/ 67 w 78"/>
              <a:gd name="T99" fmla="*/ 31 h 78"/>
              <a:gd name="T100" fmla="*/ 58 w 78"/>
              <a:gd name="T101" fmla="*/ 64 h 78"/>
              <a:gd name="T102" fmla="*/ 14 w 78"/>
              <a:gd name="T103" fmla="*/ 20 h 78"/>
              <a:gd name="T104" fmla="*/ 64 w 78"/>
              <a:gd name="T105" fmla="*/ 20 h 78"/>
              <a:gd name="T106" fmla="*/ 21 w 78"/>
              <a:gd name="T107" fmla="*/ 16 h 78"/>
              <a:gd name="T108" fmla="*/ 21 w 78"/>
              <a:gd name="T109" fmla="*/ 62 h 78"/>
              <a:gd name="T110" fmla="*/ 62 w 78"/>
              <a:gd name="T111" fmla="*/ 21 h 78"/>
              <a:gd name="T112" fmla="*/ 57 w 78"/>
              <a:gd name="T113" fmla="*/ 60 h 78"/>
              <a:gd name="T114" fmla="*/ 18 w 78"/>
              <a:gd name="T115" fmla="*/ 21 h 78"/>
              <a:gd name="T116" fmla="*/ 60 w 78"/>
              <a:gd name="T117" fmla="*/ 21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" h="78">
                <a:moveTo>
                  <a:pt x="53" y="50"/>
                </a:moveTo>
                <a:cubicBezTo>
                  <a:pt x="51" y="50"/>
                  <a:pt x="50" y="51"/>
                  <a:pt x="49" y="53"/>
                </a:cubicBezTo>
                <a:cubicBezTo>
                  <a:pt x="27" y="53"/>
                  <a:pt x="27" y="53"/>
                  <a:pt x="27" y="53"/>
                </a:cubicBezTo>
                <a:cubicBezTo>
                  <a:pt x="26" y="53"/>
                  <a:pt x="24" y="52"/>
                  <a:pt x="24" y="50"/>
                </a:cubicBezTo>
                <a:cubicBezTo>
                  <a:pt x="24" y="29"/>
                  <a:pt x="24" y="29"/>
                  <a:pt x="24" y="29"/>
                </a:cubicBezTo>
                <a:cubicBezTo>
                  <a:pt x="26" y="29"/>
                  <a:pt x="27" y="27"/>
                  <a:pt x="27" y="25"/>
                </a:cubicBezTo>
                <a:cubicBezTo>
                  <a:pt x="27" y="23"/>
                  <a:pt x="26" y="21"/>
                  <a:pt x="23" y="21"/>
                </a:cubicBezTo>
                <a:cubicBezTo>
                  <a:pt x="21" y="21"/>
                  <a:pt x="19" y="23"/>
                  <a:pt x="19" y="25"/>
                </a:cubicBezTo>
                <a:cubicBezTo>
                  <a:pt x="19" y="27"/>
                  <a:pt x="21" y="29"/>
                  <a:pt x="22" y="29"/>
                </a:cubicBezTo>
                <a:cubicBezTo>
                  <a:pt x="22" y="50"/>
                  <a:pt x="22" y="50"/>
                  <a:pt x="22" y="50"/>
                </a:cubicBezTo>
                <a:cubicBezTo>
                  <a:pt x="22" y="53"/>
                  <a:pt x="25" y="55"/>
                  <a:pt x="27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50" y="57"/>
                  <a:pt x="51" y="58"/>
                  <a:pt x="53" y="58"/>
                </a:cubicBezTo>
                <a:cubicBezTo>
                  <a:pt x="55" y="58"/>
                  <a:pt x="57" y="56"/>
                  <a:pt x="57" y="54"/>
                </a:cubicBezTo>
                <a:cubicBezTo>
                  <a:pt x="57" y="52"/>
                  <a:pt x="55" y="50"/>
                  <a:pt x="53" y="50"/>
                </a:cubicBezTo>
                <a:close/>
                <a:moveTo>
                  <a:pt x="21" y="25"/>
                </a:moveTo>
                <a:cubicBezTo>
                  <a:pt x="21" y="24"/>
                  <a:pt x="22" y="23"/>
                  <a:pt x="23" y="23"/>
                </a:cubicBezTo>
                <a:cubicBezTo>
                  <a:pt x="25" y="23"/>
                  <a:pt x="25" y="24"/>
                  <a:pt x="25" y="25"/>
                </a:cubicBezTo>
                <a:cubicBezTo>
                  <a:pt x="25" y="26"/>
                  <a:pt x="25" y="27"/>
                  <a:pt x="23" y="27"/>
                </a:cubicBezTo>
                <a:cubicBezTo>
                  <a:pt x="22" y="27"/>
                  <a:pt x="21" y="26"/>
                  <a:pt x="21" y="25"/>
                </a:cubicBezTo>
                <a:close/>
                <a:moveTo>
                  <a:pt x="53" y="56"/>
                </a:moveTo>
                <a:cubicBezTo>
                  <a:pt x="52" y="56"/>
                  <a:pt x="51" y="55"/>
                  <a:pt x="51" y="54"/>
                </a:cubicBezTo>
                <a:cubicBezTo>
                  <a:pt x="51" y="53"/>
                  <a:pt x="52" y="52"/>
                  <a:pt x="53" y="52"/>
                </a:cubicBezTo>
                <a:cubicBezTo>
                  <a:pt x="54" y="52"/>
                  <a:pt x="55" y="53"/>
                  <a:pt x="55" y="54"/>
                </a:cubicBezTo>
                <a:cubicBezTo>
                  <a:pt x="55" y="55"/>
                  <a:pt x="54" y="56"/>
                  <a:pt x="53" y="56"/>
                </a:cubicBezTo>
                <a:close/>
                <a:moveTo>
                  <a:pt x="53" y="21"/>
                </a:moveTo>
                <a:cubicBezTo>
                  <a:pt x="51" y="21"/>
                  <a:pt x="49" y="23"/>
                  <a:pt x="49" y="25"/>
                </a:cubicBezTo>
                <a:cubicBezTo>
                  <a:pt x="49" y="27"/>
                  <a:pt x="50" y="28"/>
                  <a:pt x="52" y="29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39"/>
                  <a:pt x="51" y="40"/>
                  <a:pt x="49" y="40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39"/>
                  <a:pt x="34" y="37"/>
                  <a:pt x="33" y="37"/>
                </a:cubicBezTo>
                <a:cubicBezTo>
                  <a:pt x="30" y="37"/>
                  <a:pt x="28" y="39"/>
                  <a:pt x="28" y="41"/>
                </a:cubicBezTo>
                <a:cubicBezTo>
                  <a:pt x="28" y="44"/>
                  <a:pt x="30" y="45"/>
                  <a:pt x="33" y="45"/>
                </a:cubicBezTo>
                <a:cubicBezTo>
                  <a:pt x="34" y="45"/>
                  <a:pt x="36" y="44"/>
                  <a:pt x="36" y="42"/>
                </a:cubicBezTo>
                <a:cubicBezTo>
                  <a:pt x="49" y="42"/>
                  <a:pt x="49" y="42"/>
                  <a:pt x="49" y="42"/>
                </a:cubicBezTo>
                <a:cubicBezTo>
                  <a:pt x="52" y="42"/>
                  <a:pt x="54" y="40"/>
                  <a:pt x="54" y="37"/>
                </a:cubicBezTo>
                <a:cubicBezTo>
                  <a:pt x="54" y="29"/>
                  <a:pt x="54" y="29"/>
                  <a:pt x="54" y="29"/>
                </a:cubicBezTo>
                <a:cubicBezTo>
                  <a:pt x="56" y="29"/>
                  <a:pt x="57" y="27"/>
                  <a:pt x="57" y="25"/>
                </a:cubicBezTo>
                <a:cubicBezTo>
                  <a:pt x="57" y="23"/>
                  <a:pt x="55" y="21"/>
                  <a:pt x="53" y="21"/>
                </a:cubicBezTo>
                <a:close/>
                <a:moveTo>
                  <a:pt x="33" y="43"/>
                </a:moveTo>
                <a:cubicBezTo>
                  <a:pt x="31" y="43"/>
                  <a:pt x="30" y="42"/>
                  <a:pt x="30" y="41"/>
                </a:cubicBezTo>
                <a:cubicBezTo>
                  <a:pt x="30" y="40"/>
                  <a:pt x="31" y="39"/>
                  <a:pt x="33" y="39"/>
                </a:cubicBezTo>
                <a:cubicBezTo>
                  <a:pt x="34" y="39"/>
                  <a:pt x="35" y="40"/>
                  <a:pt x="35" y="41"/>
                </a:cubicBezTo>
                <a:cubicBezTo>
                  <a:pt x="35" y="42"/>
                  <a:pt x="34" y="43"/>
                  <a:pt x="33" y="43"/>
                </a:cubicBezTo>
                <a:close/>
                <a:moveTo>
                  <a:pt x="53" y="27"/>
                </a:moveTo>
                <a:cubicBezTo>
                  <a:pt x="52" y="27"/>
                  <a:pt x="51" y="26"/>
                  <a:pt x="51" y="25"/>
                </a:cubicBezTo>
                <a:cubicBezTo>
                  <a:pt x="51" y="24"/>
                  <a:pt x="52" y="23"/>
                  <a:pt x="53" y="23"/>
                </a:cubicBezTo>
                <a:cubicBezTo>
                  <a:pt x="54" y="23"/>
                  <a:pt x="55" y="24"/>
                  <a:pt x="55" y="25"/>
                </a:cubicBezTo>
                <a:cubicBezTo>
                  <a:pt x="55" y="26"/>
                  <a:pt x="54" y="27"/>
                  <a:pt x="53" y="27"/>
                </a:cubicBezTo>
                <a:close/>
                <a:moveTo>
                  <a:pt x="76" y="31"/>
                </a:moveTo>
                <a:cubicBezTo>
                  <a:pt x="77" y="31"/>
                  <a:pt x="78" y="31"/>
                  <a:pt x="78" y="30"/>
                </a:cubicBezTo>
                <a:cubicBezTo>
                  <a:pt x="78" y="29"/>
                  <a:pt x="77" y="28"/>
                  <a:pt x="76" y="28"/>
                </a:cubicBezTo>
                <a:cubicBezTo>
                  <a:pt x="67" y="28"/>
                  <a:pt x="67" y="28"/>
                  <a:pt x="67" y="28"/>
                </a:cubicBezTo>
                <a:cubicBezTo>
                  <a:pt x="67" y="22"/>
                  <a:pt x="67" y="22"/>
                  <a:pt x="67" y="22"/>
                </a:cubicBezTo>
                <a:cubicBezTo>
                  <a:pt x="76" y="22"/>
                  <a:pt x="76" y="22"/>
                  <a:pt x="76" y="22"/>
                </a:cubicBezTo>
                <a:cubicBezTo>
                  <a:pt x="77" y="22"/>
                  <a:pt x="78" y="22"/>
                  <a:pt x="78" y="21"/>
                </a:cubicBezTo>
                <a:cubicBezTo>
                  <a:pt x="78" y="20"/>
                  <a:pt x="77" y="19"/>
                  <a:pt x="76" y="19"/>
                </a:cubicBezTo>
                <a:cubicBezTo>
                  <a:pt x="67" y="19"/>
                  <a:pt x="67" y="19"/>
                  <a:pt x="67" y="19"/>
                </a:cubicBezTo>
                <a:cubicBezTo>
                  <a:pt x="66" y="15"/>
                  <a:pt x="63" y="11"/>
                  <a:pt x="59" y="11"/>
                </a:cubicBezTo>
                <a:cubicBezTo>
                  <a:pt x="59" y="1"/>
                  <a:pt x="59" y="1"/>
                  <a:pt x="59" y="1"/>
                </a:cubicBezTo>
                <a:cubicBezTo>
                  <a:pt x="59" y="1"/>
                  <a:pt x="58" y="0"/>
                  <a:pt x="57" y="0"/>
                </a:cubicBezTo>
                <a:cubicBezTo>
                  <a:pt x="56" y="0"/>
                  <a:pt x="56" y="1"/>
                  <a:pt x="56" y="1"/>
                </a:cubicBezTo>
                <a:cubicBezTo>
                  <a:pt x="56" y="11"/>
                  <a:pt x="56" y="11"/>
                  <a:pt x="56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"/>
                  <a:pt x="50" y="1"/>
                  <a:pt x="50" y="1"/>
                </a:cubicBezTo>
                <a:cubicBezTo>
                  <a:pt x="50" y="1"/>
                  <a:pt x="49" y="0"/>
                  <a:pt x="48" y="0"/>
                </a:cubicBezTo>
                <a:cubicBezTo>
                  <a:pt x="47" y="0"/>
                  <a:pt x="47" y="1"/>
                  <a:pt x="47" y="1"/>
                </a:cubicBezTo>
                <a:cubicBezTo>
                  <a:pt x="47" y="11"/>
                  <a:pt x="47" y="11"/>
                  <a:pt x="47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39" y="0"/>
                </a:cubicBezTo>
                <a:cubicBezTo>
                  <a:pt x="38" y="0"/>
                  <a:pt x="37" y="1"/>
                  <a:pt x="37" y="1"/>
                </a:cubicBezTo>
                <a:cubicBezTo>
                  <a:pt x="37" y="11"/>
                  <a:pt x="37" y="11"/>
                  <a:pt x="37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1"/>
                  <a:pt x="31" y="1"/>
                  <a:pt x="31" y="1"/>
                </a:cubicBezTo>
                <a:cubicBezTo>
                  <a:pt x="31" y="1"/>
                  <a:pt x="31" y="0"/>
                  <a:pt x="30" y="0"/>
                </a:cubicBezTo>
                <a:cubicBezTo>
                  <a:pt x="29" y="0"/>
                  <a:pt x="28" y="1"/>
                  <a:pt x="28" y="1"/>
                </a:cubicBezTo>
                <a:cubicBezTo>
                  <a:pt x="28" y="11"/>
                  <a:pt x="28" y="11"/>
                  <a:pt x="28" y="11"/>
                </a:cubicBezTo>
                <a:cubicBezTo>
                  <a:pt x="22" y="11"/>
                  <a:pt x="22" y="11"/>
                  <a:pt x="22" y="11"/>
                </a:cubicBezTo>
                <a:cubicBezTo>
                  <a:pt x="22" y="1"/>
                  <a:pt x="22" y="1"/>
                  <a:pt x="22" y="1"/>
                </a:cubicBezTo>
                <a:cubicBezTo>
                  <a:pt x="22" y="1"/>
                  <a:pt x="22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11"/>
                  <a:pt x="19" y="11"/>
                  <a:pt x="19" y="11"/>
                </a:cubicBezTo>
                <a:cubicBezTo>
                  <a:pt x="15" y="11"/>
                  <a:pt x="11" y="15"/>
                  <a:pt x="11" y="19"/>
                </a:cubicBezTo>
                <a:cubicBezTo>
                  <a:pt x="1" y="19"/>
                  <a:pt x="1" y="19"/>
                  <a:pt x="1" y="19"/>
                </a:cubicBezTo>
                <a:cubicBezTo>
                  <a:pt x="1" y="19"/>
                  <a:pt x="0" y="20"/>
                  <a:pt x="0" y="21"/>
                </a:cubicBezTo>
                <a:cubicBezTo>
                  <a:pt x="0" y="22"/>
                  <a:pt x="1" y="22"/>
                  <a:pt x="1" y="22"/>
                </a:cubicBezTo>
                <a:cubicBezTo>
                  <a:pt x="11" y="22"/>
                  <a:pt x="11" y="22"/>
                  <a:pt x="11" y="22"/>
                </a:cubicBezTo>
                <a:cubicBezTo>
                  <a:pt x="11" y="28"/>
                  <a:pt x="11" y="28"/>
                  <a:pt x="11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0" y="29"/>
                  <a:pt x="0" y="30"/>
                </a:cubicBezTo>
                <a:cubicBezTo>
                  <a:pt x="0" y="31"/>
                  <a:pt x="1" y="31"/>
                  <a:pt x="1" y="31"/>
                </a:cubicBezTo>
                <a:cubicBezTo>
                  <a:pt x="11" y="31"/>
                  <a:pt x="11" y="31"/>
                  <a:pt x="11" y="31"/>
                </a:cubicBezTo>
                <a:cubicBezTo>
                  <a:pt x="11" y="37"/>
                  <a:pt x="11" y="37"/>
                  <a:pt x="11" y="37"/>
                </a:cubicBezTo>
                <a:cubicBezTo>
                  <a:pt x="1" y="37"/>
                  <a:pt x="1" y="37"/>
                  <a:pt x="1" y="37"/>
                </a:cubicBezTo>
                <a:cubicBezTo>
                  <a:pt x="1" y="37"/>
                  <a:pt x="0" y="38"/>
                  <a:pt x="0" y="39"/>
                </a:cubicBezTo>
                <a:cubicBezTo>
                  <a:pt x="0" y="40"/>
                  <a:pt x="1" y="40"/>
                  <a:pt x="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6"/>
                  <a:pt x="11" y="46"/>
                  <a:pt x="11" y="46"/>
                </a:cubicBezTo>
                <a:cubicBezTo>
                  <a:pt x="1" y="46"/>
                  <a:pt x="1" y="46"/>
                  <a:pt x="1" y="46"/>
                </a:cubicBezTo>
                <a:cubicBezTo>
                  <a:pt x="1" y="46"/>
                  <a:pt x="0" y="47"/>
                  <a:pt x="0" y="48"/>
                </a:cubicBezTo>
                <a:cubicBezTo>
                  <a:pt x="0" y="49"/>
                  <a:pt x="1" y="49"/>
                  <a:pt x="1" y="49"/>
                </a:cubicBezTo>
                <a:cubicBezTo>
                  <a:pt x="11" y="49"/>
                  <a:pt x="11" y="49"/>
                  <a:pt x="11" y="49"/>
                </a:cubicBezTo>
                <a:cubicBezTo>
                  <a:pt x="11" y="56"/>
                  <a:pt x="11" y="56"/>
                  <a:pt x="11" y="56"/>
                </a:cubicBezTo>
                <a:cubicBezTo>
                  <a:pt x="1" y="56"/>
                  <a:pt x="1" y="56"/>
                  <a:pt x="1" y="56"/>
                </a:cubicBezTo>
                <a:cubicBezTo>
                  <a:pt x="1" y="56"/>
                  <a:pt x="0" y="56"/>
                  <a:pt x="0" y="57"/>
                </a:cubicBezTo>
                <a:cubicBezTo>
                  <a:pt x="0" y="58"/>
                  <a:pt x="1" y="59"/>
                  <a:pt x="1" y="59"/>
                </a:cubicBezTo>
                <a:cubicBezTo>
                  <a:pt x="11" y="59"/>
                  <a:pt x="11" y="59"/>
                  <a:pt x="11" y="59"/>
                </a:cubicBezTo>
                <a:cubicBezTo>
                  <a:pt x="11" y="63"/>
                  <a:pt x="15" y="66"/>
                  <a:pt x="19" y="67"/>
                </a:cubicBezTo>
                <a:cubicBezTo>
                  <a:pt x="19" y="76"/>
                  <a:pt x="19" y="76"/>
                  <a:pt x="19" y="76"/>
                </a:cubicBezTo>
                <a:cubicBezTo>
                  <a:pt x="19" y="77"/>
                  <a:pt x="20" y="78"/>
                  <a:pt x="21" y="78"/>
                </a:cubicBezTo>
                <a:cubicBezTo>
                  <a:pt x="22" y="78"/>
                  <a:pt x="22" y="77"/>
                  <a:pt x="22" y="76"/>
                </a:cubicBezTo>
                <a:cubicBezTo>
                  <a:pt x="22" y="67"/>
                  <a:pt x="22" y="67"/>
                  <a:pt x="22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7"/>
                  <a:pt x="29" y="78"/>
                  <a:pt x="30" y="78"/>
                </a:cubicBezTo>
                <a:cubicBezTo>
                  <a:pt x="31" y="78"/>
                  <a:pt x="31" y="77"/>
                  <a:pt x="31" y="76"/>
                </a:cubicBezTo>
                <a:cubicBezTo>
                  <a:pt x="31" y="67"/>
                  <a:pt x="31" y="67"/>
                  <a:pt x="31" y="67"/>
                </a:cubicBezTo>
                <a:cubicBezTo>
                  <a:pt x="37" y="67"/>
                  <a:pt x="37" y="67"/>
                  <a:pt x="37" y="67"/>
                </a:cubicBezTo>
                <a:cubicBezTo>
                  <a:pt x="37" y="76"/>
                  <a:pt x="37" y="76"/>
                  <a:pt x="37" y="76"/>
                </a:cubicBezTo>
                <a:cubicBezTo>
                  <a:pt x="37" y="77"/>
                  <a:pt x="38" y="78"/>
                  <a:pt x="39" y="78"/>
                </a:cubicBezTo>
                <a:cubicBezTo>
                  <a:pt x="40" y="78"/>
                  <a:pt x="40" y="77"/>
                  <a:pt x="40" y="76"/>
                </a:cubicBezTo>
                <a:cubicBezTo>
                  <a:pt x="40" y="67"/>
                  <a:pt x="40" y="67"/>
                  <a:pt x="40" y="67"/>
                </a:cubicBezTo>
                <a:cubicBezTo>
                  <a:pt x="47" y="67"/>
                  <a:pt x="47" y="67"/>
                  <a:pt x="47" y="67"/>
                </a:cubicBezTo>
                <a:cubicBezTo>
                  <a:pt x="47" y="76"/>
                  <a:pt x="47" y="76"/>
                  <a:pt x="47" y="76"/>
                </a:cubicBezTo>
                <a:cubicBezTo>
                  <a:pt x="47" y="77"/>
                  <a:pt x="47" y="78"/>
                  <a:pt x="48" y="78"/>
                </a:cubicBezTo>
                <a:cubicBezTo>
                  <a:pt x="49" y="78"/>
                  <a:pt x="50" y="77"/>
                  <a:pt x="50" y="76"/>
                </a:cubicBezTo>
                <a:cubicBezTo>
                  <a:pt x="50" y="67"/>
                  <a:pt x="50" y="67"/>
                  <a:pt x="50" y="67"/>
                </a:cubicBezTo>
                <a:cubicBezTo>
                  <a:pt x="56" y="67"/>
                  <a:pt x="56" y="67"/>
                  <a:pt x="56" y="67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7"/>
                  <a:pt x="56" y="78"/>
                  <a:pt x="57" y="78"/>
                </a:cubicBezTo>
                <a:cubicBezTo>
                  <a:pt x="58" y="78"/>
                  <a:pt x="59" y="77"/>
                  <a:pt x="59" y="76"/>
                </a:cubicBezTo>
                <a:cubicBezTo>
                  <a:pt x="59" y="67"/>
                  <a:pt x="59" y="67"/>
                  <a:pt x="59" y="67"/>
                </a:cubicBezTo>
                <a:cubicBezTo>
                  <a:pt x="63" y="66"/>
                  <a:pt x="66" y="63"/>
                  <a:pt x="67" y="59"/>
                </a:cubicBezTo>
                <a:cubicBezTo>
                  <a:pt x="76" y="59"/>
                  <a:pt x="76" y="59"/>
                  <a:pt x="76" y="59"/>
                </a:cubicBezTo>
                <a:cubicBezTo>
                  <a:pt x="77" y="59"/>
                  <a:pt x="78" y="58"/>
                  <a:pt x="78" y="57"/>
                </a:cubicBezTo>
                <a:cubicBezTo>
                  <a:pt x="78" y="56"/>
                  <a:pt x="77" y="56"/>
                  <a:pt x="76" y="56"/>
                </a:cubicBezTo>
                <a:cubicBezTo>
                  <a:pt x="67" y="56"/>
                  <a:pt x="67" y="56"/>
                  <a:pt x="67" y="56"/>
                </a:cubicBezTo>
                <a:cubicBezTo>
                  <a:pt x="67" y="49"/>
                  <a:pt x="67" y="49"/>
                  <a:pt x="67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77" y="49"/>
                  <a:pt x="78" y="49"/>
                  <a:pt x="78" y="48"/>
                </a:cubicBezTo>
                <a:cubicBezTo>
                  <a:pt x="78" y="47"/>
                  <a:pt x="77" y="46"/>
                  <a:pt x="76" y="46"/>
                </a:cubicBezTo>
                <a:cubicBezTo>
                  <a:pt x="67" y="46"/>
                  <a:pt x="67" y="46"/>
                  <a:pt x="67" y="46"/>
                </a:cubicBezTo>
                <a:cubicBezTo>
                  <a:pt x="67" y="40"/>
                  <a:pt x="67" y="40"/>
                  <a:pt x="67" y="40"/>
                </a:cubicBezTo>
                <a:cubicBezTo>
                  <a:pt x="76" y="40"/>
                  <a:pt x="76" y="40"/>
                  <a:pt x="76" y="40"/>
                </a:cubicBezTo>
                <a:cubicBezTo>
                  <a:pt x="77" y="40"/>
                  <a:pt x="78" y="40"/>
                  <a:pt x="78" y="39"/>
                </a:cubicBezTo>
                <a:cubicBezTo>
                  <a:pt x="78" y="38"/>
                  <a:pt x="77" y="37"/>
                  <a:pt x="76" y="37"/>
                </a:cubicBezTo>
                <a:cubicBezTo>
                  <a:pt x="67" y="37"/>
                  <a:pt x="67" y="37"/>
                  <a:pt x="67" y="37"/>
                </a:cubicBezTo>
                <a:cubicBezTo>
                  <a:pt x="67" y="31"/>
                  <a:pt x="67" y="31"/>
                  <a:pt x="67" y="31"/>
                </a:cubicBezTo>
                <a:lnTo>
                  <a:pt x="76" y="31"/>
                </a:lnTo>
                <a:close/>
                <a:moveTo>
                  <a:pt x="64" y="57"/>
                </a:moveTo>
                <a:cubicBezTo>
                  <a:pt x="64" y="61"/>
                  <a:pt x="61" y="64"/>
                  <a:pt x="58" y="64"/>
                </a:cubicBezTo>
                <a:cubicBezTo>
                  <a:pt x="20" y="64"/>
                  <a:pt x="20" y="64"/>
                  <a:pt x="20" y="64"/>
                </a:cubicBezTo>
                <a:cubicBezTo>
                  <a:pt x="17" y="64"/>
                  <a:pt x="14" y="61"/>
                  <a:pt x="14" y="57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17"/>
                  <a:pt x="17" y="14"/>
                  <a:pt x="20" y="14"/>
                </a:cubicBezTo>
                <a:cubicBezTo>
                  <a:pt x="58" y="14"/>
                  <a:pt x="58" y="14"/>
                  <a:pt x="58" y="14"/>
                </a:cubicBezTo>
                <a:cubicBezTo>
                  <a:pt x="61" y="14"/>
                  <a:pt x="64" y="17"/>
                  <a:pt x="64" y="20"/>
                </a:cubicBezTo>
                <a:lnTo>
                  <a:pt x="64" y="57"/>
                </a:lnTo>
                <a:close/>
                <a:moveTo>
                  <a:pt x="57" y="16"/>
                </a:moveTo>
                <a:cubicBezTo>
                  <a:pt x="21" y="16"/>
                  <a:pt x="21" y="16"/>
                  <a:pt x="21" y="16"/>
                </a:cubicBezTo>
                <a:cubicBezTo>
                  <a:pt x="18" y="16"/>
                  <a:pt x="16" y="18"/>
                  <a:pt x="16" y="21"/>
                </a:cubicBezTo>
                <a:cubicBezTo>
                  <a:pt x="16" y="57"/>
                  <a:pt x="16" y="57"/>
                  <a:pt x="16" y="57"/>
                </a:cubicBezTo>
                <a:cubicBezTo>
                  <a:pt x="16" y="60"/>
                  <a:pt x="18" y="62"/>
                  <a:pt x="21" y="62"/>
                </a:cubicBezTo>
                <a:cubicBezTo>
                  <a:pt x="57" y="62"/>
                  <a:pt x="57" y="62"/>
                  <a:pt x="57" y="62"/>
                </a:cubicBezTo>
                <a:cubicBezTo>
                  <a:pt x="60" y="62"/>
                  <a:pt x="62" y="60"/>
                  <a:pt x="62" y="57"/>
                </a:cubicBezTo>
                <a:cubicBezTo>
                  <a:pt x="62" y="21"/>
                  <a:pt x="62" y="21"/>
                  <a:pt x="62" y="21"/>
                </a:cubicBezTo>
                <a:cubicBezTo>
                  <a:pt x="62" y="18"/>
                  <a:pt x="60" y="16"/>
                  <a:pt x="57" y="16"/>
                </a:cubicBezTo>
                <a:close/>
                <a:moveTo>
                  <a:pt x="60" y="57"/>
                </a:moveTo>
                <a:cubicBezTo>
                  <a:pt x="60" y="59"/>
                  <a:pt x="59" y="60"/>
                  <a:pt x="57" y="60"/>
                </a:cubicBezTo>
                <a:cubicBezTo>
                  <a:pt x="21" y="60"/>
                  <a:pt x="21" y="60"/>
                  <a:pt x="21" y="60"/>
                </a:cubicBezTo>
                <a:cubicBezTo>
                  <a:pt x="19" y="60"/>
                  <a:pt x="18" y="59"/>
                  <a:pt x="18" y="57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9"/>
                  <a:pt x="19" y="18"/>
                  <a:pt x="21" y="18"/>
                </a:cubicBezTo>
                <a:cubicBezTo>
                  <a:pt x="57" y="18"/>
                  <a:pt x="57" y="18"/>
                  <a:pt x="57" y="18"/>
                </a:cubicBezTo>
                <a:cubicBezTo>
                  <a:pt x="59" y="18"/>
                  <a:pt x="60" y="19"/>
                  <a:pt x="60" y="21"/>
                </a:cubicBezTo>
                <a:lnTo>
                  <a:pt x="60" y="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82115" y="1411512"/>
            <a:ext cx="2373312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lv-LV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Pētniecībā balstīta i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ntegrācija ar </a:t>
            </a:r>
            <a:r>
              <a:rPr lang="lv-LV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jauno izglītības saturu 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komp</a:t>
            </a:r>
            <a:r>
              <a:rPr lang="lv-LV" sz="14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etenču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lang="id-ID" sz="14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omām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958217" y="1947546"/>
            <a:ext cx="1723898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6306440" y="3115946"/>
            <a:ext cx="423545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770689" y="2794694"/>
            <a:ext cx="24140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Mērķvirzīta prakses un studiju</a:t>
            </a:r>
            <a:r>
              <a:rPr lang="lv-LV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 pētniecības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mija, mentoru un atbalsta sistēma 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300344" y="4272154"/>
            <a:ext cx="423545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772402" y="3941890"/>
            <a:ext cx="24201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Cilvēkdrošības, zināšanu un zinātnes kultūras un vērtībizglītības jautājumi, sadarbības programmas un saturs ar A</a:t>
            </a:r>
            <a:r>
              <a:rPr lang="lv-LV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M, u.c. 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2416068" y="3102230"/>
            <a:ext cx="423545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-11243" y="2193681"/>
            <a:ext cx="245379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Bērn</a:t>
            </a:r>
            <a:r>
              <a:rPr lang="lv-LV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lv-LV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ģimenes, 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skolas, s</a:t>
            </a:r>
            <a:r>
              <a:rPr lang="lv-LV" sz="14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abiedrī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 vajadzību modelēšanā balstīti prof</a:t>
            </a:r>
            <a:r>
              <a:rPr lang="lv-LV" sz="14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esionālās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attīstības plāni 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2409972" y="4281298"/>
            <a:ext cx="423545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71357" y="3629502"/>
            <a:ext cx="22661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Iekļaujošas izglītības un speciālās izglītības  </a:t>
            </a:r>
            <a:r>
              <a:rPr lang="lv-LV" sz="14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pamatkompetences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visiem topošajiem skolotājiem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2529841" y="5024685"/>
            <a:ext cx="1704023" cy="424252"/>
            <a:chOff x="2529840" y="4167434"/>
            <a:chExt cx="1704023" cy="424252"/>
          </a:xfrm>
        </p:grpSpPr>
        <p:cxnSp>
          <p:nvCxnSpPr>
            <p:cNvPr id="80" name="Straight Arrow Connector 79"/>
            <p:cNvCxnSpPr/>
            <p:nvPr/>
          </p:nvCxnSpPr>
          <p:spPr>
            <a:xfrm flipH="1">
              <a:off x="2529840" y="4167434"/>
              <a:ext cx="362268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 flipV="1">
              <a:off x="2884488" y="4169984"/>
              <a:ext cx="417894" cy="417894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>
              <a:off x="3302000" y="4591686"/>
              <a:ext cx="931863" cy="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82"/>
          <p:cNvSpPr/>
          <p:nvPr/>
        </p:nvSpPr>
        <p:spPr>
          <a:xfrm>
            <a:off x="145983" y="4968532"/>
            <a:ext cx="2334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Integrēt</a:t>
            </a:r>
            <a:r>
              <a:rPr lang="lv-LV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veidots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studiju proces</a:t>
            </a:r>
            <a:r>
              <a:rPr lang="lv-LV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(t.sk. </a:t>
            </a:r>
            <a:r>
              <a:rPr lang="id-ID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satur</a:t>
            </a:r>
            <a:r>
              <a:rPr lang="lv-LV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s)</a:t>
            </a:r>
            <a:endParaRPr lang="id-ID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3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26" y="595911"/>
            <a:ext cx="6608774" cy="78771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lv-LV" dirty="0">
                <a:solidFill>
                  <a:srgbClr val="67478B"/>
                </a:solidFill>
              </a:rPr>
              <a:t>Studiju programmu veidošanas </a:t>
            </a:r>
            <a:r>
              <a:rPr lang="lv-LV" dirty="0" smtClean="0">
                <a:solidFill>
                  <a:srgbClr val="67478B"/>
                </a:solidFill>
              </a:rPr>
              <a:t>pamatprincipi skolotāja </a:t>
            </a:r>
            <a:r>
              <a:rPr lang="lv-LV" dirty="0">
                <a:solidFill>
                  <a:srgbClr val="67478B"/>
                </a:solidFill>
              </a:rPr>
              <a:t>profesionālās kvalifikācijas iegūšanai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542597" y="3744470"/>
            <a:ext cx="3880814" cy="2246769"/>
          </a:xfrm>
          <a:prstGeom prst="rect">
            <a:avLst/>
          </a:prstGeom>
          <a:ln w="25400">
            <a:solidFill>
              <a:srgbClr val="5D3874"/>
            </a:solidFill>
          </a:ln>
        </p:spPr>
        <p:txBody>
          <a:bodyPr wrap="square">
            <a:spAutoFit/>
          </a:bodyPr>
          <a:lstStyle/>
          <a:p>
            <a:r>
              <a:rPr lang="lv-LV" sz="1400" b="1" dirty="0">
                <a:solidFill>
                  <a:srgbClr val="73A83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Skolotāja profesionālās kvalifikācijas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iegūšanas veidi:</a:t>
            </a:r>
          </a:p>
          <a:p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¤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pēc iegūtas 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augstākās izglītības sev interesējošā jomā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 skaidru motivāciju </a:t>
            </a:r>
          </a:p>
          <a:p>
            <a:pPr marL="342900" lvl="1" indent="0"/>
            <a:endParaRPr lang="lv-LV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¤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pēc vidējās izglītības iegūšanas ar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lv-LV" sz="1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kaidru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motivāciju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apgūt pedagoga profesiju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42597" y="1904085"/>
            <a:ext cx="3880814" cy="1507024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70366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19075" algn="l" defTabSz="70366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defRPr>
            </a:lvl2pPr>
            <a:lvl3pPr marL="879872" indent="-175022" algn="l" defTabSz="70366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defRPr>
            </a:lvl3pPr>
            <a:lvl4pPr marL="1232297" indent="-175022" algn="l" defTabSz="70366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defRPr>
            </a:lvl4pPr>
            <a:lvl5pPr marL="1584722" indent="-175022" algn="l" defTabSz="70366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defRPr>
            </a:lvl5pPr>
            <a:lvl6pPr marL="1937876" indent="-176170" algn="l" defTabSz="704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90217" indent="-176170" algn="l" defTabSz="704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2559" indent="-176170" algn="l" defTabSz="704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94898" indent="-176170" algn="l" defTabSz="704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lv-LV" sz="1400" dirty="0" smtClean="0"/>
              <a:t>Pedagogs ir </a:t>
            </a:r>
            <a:r>
              <a:rPr lang="lv-LV" sz="1400" b="1" dirty="0" smtClean="0"/>
              <a:t>reglamentēta profesija</a:t>
            </a:r>
            <a:r>
              <a:rPr lang="lv-LV" sz="1400" dirty="0" smtClean="0"/>
              <a:t>, kuras iegūšana un kvalifikācijas pilnveide tiek nodrošināta atbilstoši </a:t>
            </a:r>
            <a:r>
              <a:rPr lang="lv-LV" sz="1400" b="1" dirty="0" smtClean="0"/>
              <a:t>profesijas standartam</a:t>
            </a:r>
            <a:r>
              <a:rPr lang="lv-LV" sz="1400" dirty="0" smtClean="0"/>
              <a:t> un </a:t>
            </a:r>
            <a:r>
              <a:rPr lang="lv-LV" sz="1400" b="1" dirty="0" smtClean="0"/>
              <a:t>skaidriem kritērijiem. </a:t>
            </a:r>
            <a:endParaRPr lang="lv-LV" sz="14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153794"/>
            <a:ext cx="4380400" cy="340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2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477" y="533746"/>
            <a:ext cx="6880862" cy="84451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lv-LV" dirty="0">
                <a:solidFill>
                  <a:srgbClr val="67478B"/>
                </a:solidFill>
              </a:rPr>
              <a:t>Studijas pēc skolotāja profesionālās kvalifikācijas iegūšanas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5327" y="2660846"/>
            <a:ext cx="3414302" cy="1288532"/>
          </a:xfrm>
        </p:spPr>
        <p:txBody>
          <a:bodyPr>
            <a:noAutofit/>
          </a:bodyPr>
          <a:lstStyle/>
          <a:p>
            <a:pPr marL="214313" indent="-214313">
              <a:buFont typeface="Wingdings" panose="05000000000000000000" pitchFamily="2" charset="2"/>
              <a:buChar char=""/>
            </a:pPr>
            <a:r>
              <a:rPr lang="en-US" sz="1200" dirty="0" err="1"/>
              <a:t>izglītības</a:t>
            </a:r>
            <a:r>
              <a:rPr lang="en-US" sz="1200" dirty="0"/>
              <a:t> </a:t>
            </a:r>
            <a:r>
              <a:rPr lang="en-US" sz="1200" dirty="0" err="1"/>
              <a:t>tehnoloģij</a:t>
            </a:r>
            <a:r>
              <a:rPr lang="lv-LV" sz="1200" dirty="0" err="1"/>
              <a:t>as</a:t>
            </a:r>
            <a:r>
              <a:rPr lang="en-US" sz="1200" dirty="0"/>
              <a:t> </a:t>
            </a:r>
            <a:endParaRPr lang="lv-LV" sz="1200" dirty="0"/>
          </a:p>
          <a:p>
            <a:pPr marL="214313" indent="-214313">
              <a:buFont typeface="Wingdings" panose="05000000000000000000" pitchFamily="2" charset="2"/>
              <a:buChar char=""/>
            </a:pPr>
            <a:r>
              <a:rPr lang="en-US" sz="1200" dirty="0" err="1"/>
              <a:t>didaktika</a:t>
            </a:r>
            <a:r>
              <a:rPr lang="en-US" sz="1200" dirty="0"/>
              <a:t> 21.gs</a:t>
            </a:r>
            <a:r>
              <a:rPr lang="lv-LV" sz="1200" dirty="0"/>
              <a:t>. </a:t>
            </a:r>
            <a:r>
              <a:rPr lang="en-US" sz="1200" dirty="0" err="1"/>
              <a:t>kompetencē</a:t>
            </a:r>
            <a:r>
              <a:rPr lang="lv-LV" sz="1200" dirty="0"/>
              <a:t>m</a:t>
            </a:r>
            <a:r>
              <a:rPr lang="en-US" sz="1200" dirty="0"/>
              <a:t> </a:t>
            </a:r>
            <a:endParaRPr lang="lv-LV" sz="1200" dirty="0"/>
          </a:p>
          <a:p>
            <a:pPr marL="214313" indent="-214313">
              <a:buFont typeface="Wingdings" panose="05000000000000000000" pitchFamily="2" charset="2"/>
              <a:buChar char=""/>
            </a:pPr>
            <a:r>
              <a:rPr lang="en-US" sz="1200" dirty="0" err="1" smtClean="0"/>
              <a:t>pedagoģijas</a:t>
            </a:r>
            <a:r>
              <a:rPr lang="en-US" sz="1200" dirty="0" smtClean="0"/>
              <a:t> </a:t>
            </a:r>
            <a:r>
              <a:rPr lang="en-US" sz="1200" dirty="0" err="1"/>
              <a:t>pētniecība</a:t>
            </a:r>
            <a:endParaRPr lang="lv-LV" sz="1200" dirty="0"/>
          </a:p>
          <a:p>
            <a:pPr marL="214313" indent="-214313">
              <a:buFont typeface="Wingdings" panose="05000000000000000000" pitchFamily="2" charset="2"/>
              <a:buChar char=""/>
            </a:pPr>
            <a:r>
              <a:rPr lang="en-US" sz="1200" dirty="0" err="1" smtClean="0"/>
              <a:t>līderība</a:t>
            </a:r>
            <a:r>
              <a:rPr lang="lv-LV" sz="1200" dirty="0" smtClean="0"/>
              <a:t>s</a:t>
            </a:r>
            <a:r>
              <a:rPr lang="en-US" sz="1200" dirty="0" smtClean="0"/>
              <a:t> un </a:t>
            </a:r>
            <a:r>
              <a:rPr lang="en-US" sz="1200" dirty="0" err="1" smtClean="0"/>
              <a:t>vadības</a:t>
            </a:r>
            <a:r>
              <a:rPr lang="en-US" sz="1200" dirty="0" smtClean="0"/>
              <a:t> </a:t>
            </a:r>
            <a:r>
              <a:rPr lang="lv-LV" sz="1200" dirty="0" smtClean="0"/>
              <a:t>prasmju</a:t>
            </a:r>
            <a:r>
              <a:rPr lang="en-US" sz="1200" dirty="0" smtClean="0"/>
              <a:t> un </a:t>
            </a:r>
            <a:r>
              <a:rPr lang="en-US" sz="1200" dirty="0" err="1" smtClean="0"/>
              <a:t>skolu</a:t>
            </a:r>
            <a:r>
              <a:rPr lang="en-US" sz="1200" dirty="0" smtClean="0"/>
              <a:t> </a:t>
            </a:r>
            <a:r>
              <a:rPr lang="en-US" sz="1200" dirty="0" err="1" smtClean="0"/>
              <a:t>pārvaldes</a:t>
            </a:r>
            <a:r>
              <a:rPr lang="en-US" sz="1200" dirty="0" smtClean="0"/>
              <a:t> </a:t>
            </a:r>
            <a:r>
              <a:rPr lang="en-US" sz="1200" dirty="0" err="1" smtClean="0"/>
              <a:t>kvalitātes</a:t>
            </a:r>
            <a:r>
              <a:rPr lang="en-US" sz="1200" dirty="0" smtClean="0"/>
              <a:t> </a:t>
            </a:r>
            <a:r>
              <a:rPr lang="lv-LV" sz="1200" dirty="0" smtClean="0"/>
              <a:t>paaugstināšanai</a:t>
            </a:r>
          </a:p>
          <a:p>
            <a:pPr marL="214313" indent="-214313">
              <a:buFont typeface="Wingdings" panose="05000000000000000000" pitchFamily="2" charset="2"/>
              <a:buChar char=""/>
            </a:pPr>
            <a:r>
              <a:rPr lang="en-US" sz="1200" dirty="0" err="1" smtClean="0"/>
              <a:t>zināšanu</a:t>
            </a:r>
            <a:r>
              <a:rPr lang="en-US" sz="1200" dirty="0" smtClean="0"/>
              <a:t> </a:t>
            </a:r>
            <a:r>
              <a:rPr lang="en-US" sz="1200" dirty="0" err="1"/>
              <a:t>kultūra</a:t>
            </a:r>
            <a:endParaRPr lang="lv-LV" sz="1200" dirty="0"/>
          </a:p>
          <a:p>
            <a:pPr marL="214313" indent="-214313">
              <a:buFont typeface="Wingdings" panose="05000000000000000000" pitchFamily="2" charset="2"/>
              <a:buChar char=""/>
            </a:pPr>
            <a:endParaRPr lang="en-US" sz="1200" dirty="0" smtClean="0"/>
          </a:p>
          <a:p>
            <a:endParaRPr lang="lv-LV" sz="1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137582-395C-496B-95C2-3FE5D080987D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2201619" y="1809802"/>
            <a:ext cx="17413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400" b="1" dirty="0">
                <a:solidFill>
                  <a:srgbClr val="80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Maģistrantūra</a:t>
            </a:r>
          </a:p>
        </p:txBody>
      </p:sp>
      <p:sp>
        <p:nvSpPr>
          <p:cNvPr id="8" name="Rectangle 7"/>
          <p:cNvSpPr/>
          <p:nvPr/>
        </p:nvSpPr>
        <p:spPr>
          <a:xfrm>
            <a:off x="6242455" y="1830636"/>
            <a:ext cx="15408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lv-LV" sz="1400" b="1" dirty="0">
                <a:solidFill>
                  <a:srgbClr val="33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Doktorantūra</a:t>
            </a:r>
          </a:p>
        </p:txBody>
      </p:sp>
      <p:sp>
        <p:nvSpPr>
          <p:cNvPr id="9" name="Rectangle 8"/>
          <p:cNvSpPr/>
          <p:nvPr/>
        </p:nvSpPr>
        <p:spPr>
          <a:xfrm>
            <a:off x="5445525" y="2130718"/>
            <a:ext cx="326492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050" b="1" i="1" dirty="0">
                <a:solidFill>
                  <a:srgbClr val="6747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Pedagoģijas pētniecības kapacitātes attīstīšana un zināšanu bāzes veidošana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3646596" y="4539640"/>
            <a:ext cx="3377294" cy="29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468" tIns="35234" rIns="70468" bIns="35234" numCol="1" anchor="t" anchorCtr="0" compatLnSpc="1">
            <a:prstTxWarp prst="textNoShape">
              <a:avLst/>
            </a:prstTxWarp>
            <a:norm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1400" dirty="0">
                <a:solidFill>
                  <a:srgbClr val="339966"/>
                </a:solidFill>
              </a:rPr>
              <a:t>Valsts pētījumu programma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31896" y="4852992"/>
            <a:ext cx="7397519" cy="1384995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Zināšanu bāzes veidošana, Studiju, prakses un pētniecības  sasaiste, Pedagoģijas studentu, jauno doktorantu un praktizējošo skolotāju iesaiste pedagoģijas nozares pētījumos. </a:t>
            </a:r>
          </a:p>
          <a:p>
            <a:pPr lvl="0"/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Iesaistot aroda vides pārstāvjus - skolas, skolotāju metodiskās apvienības, izglītības pārvaldes, nozares NVO –   regulāri komunicēt pētniecības rezultātus.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5243" y="2532403"/>
            <a:ext cx="35790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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v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ienota </a:t>
            </a:r>
            <a:r>
              <a:rPr lang="lv-LV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starpaugstskolu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doktorantūras programma, veicinot iekšējo mobilitāti un stiprinot pētniecības kapacitāti visās augstskolās. </a:t>
            </a:r>
            <a:endParaRPr lang="lv-LV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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a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tsevišķa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kohorta ar “SKOLA 2030”  un citiem izglītības līderības un izglītības pārmaiņu projektos iesaistītajiem dalībniekiem praktiskās pieredzes un pētniecības mijai. 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4815" y="2210218"/>
            <a:ext cx="2961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200" b="1" i="1" dirty="0">
                <a:solidFill>
                  <a:srgbClr val="6747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Pārmaiņu aģentu sagatavošana</a:t>
            </a:r>
            <a:r>
              <a:rPr lang="lv-LV" sz="1200" b="1" dirty="0">
                <a:solidFill>
                  <a:srgbClr val="6747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71985" y="1715470"/>
            <a:ext cx="3612008" cy="2557445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75"/>
          </a:p>
        </p:txBody>
      </p:sp>
      <p:sp>
        <p:nvSpPr>
          <p:cNvPr id="18" name="Rectangle 17"/>
          <p:cNvSpPr/>
          <p:nvPr/>
        </p:nvSpPr>
        <p:spPr>
          <a:xfrm>
            <a:off x="1486474" y="1715470"/>
            <a:ext cx="3612008" cy="2557445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75"/>
          </a:p>
        </p:txBody>
      </p:sp>
      <p:sp>
        <p:nvSpPr>
          <p:cNvPr id="19" name="Rectangle 18"/>
          <p:cNvSpPr/>
          <p:nvPr/>
        </p:nvSpPr>
        <p:spPr>
          <a:xfrm>
            <a:off x="1486474" y="4446544"/>
            <a:ext cx="7412680" cy="1878056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75"/>
          </a:p>
        </p:txBody>
      </p:sp>
    </p:spTree>
    <p:extLst>
      <p:ext uri="{BB962C8B-B14F-4D97-AF65-F5344CB8AC3E}">
        <p14:creationId xmlns:p14="http://schemas.microsoft.com/office/powerpoint/2010/main" val="313729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7087" y="482497"/>
            <a:ext cx="5144055" cy="442536"/>
          </a:xfrm>
        </p:spPr>
        <p:txBody>
          <a:bodyPr>
            <a:noAutofit/>
          </a:bodyPr>
          <a:lstStyle/>
          <a:p>
            <a:r>
              <a:rPr lang="lv-LV" sz="2000" dirty="0">
                <a:solidFill>
                  <a:srgbClr val="67478B"/>
                </a:solidFill>
              </a:rPr>
              <a:t>Instrumenti mērķu sasniegšanai 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3154232" y="2163077"/>
            <a:ext cx="2834771" cy="2828925"/>
            <a:chOff x="4205642" y="1741102"/>
            <a:chExt cx="3779695" cy="3771900"/>
          </a:xfrm>
        </p:grpSpPr>
        <p:sp>
          <p:nvSpPr>
            <p:cNvPr id="108" name="Arc 107"/>
            <p:cNvSpPr/>
            <p:nvPr/>
          </p:nvSpPr>
          <p:spPr>
            <a:xfrm>
              <a:off x="6099387" y="3627052"/>
              <a:ext cx="1885950" cy="1885950"/>
            </a:xfrm>
            <a:prstGeom prst="arc">
              <a:avLst>
                <a:gd name="adj1" fmla="val 879"/>
                <a:gd name="adj2" fmla="val 5528201"/>
              </a:avLst>
            </a:prstGeom>
            <a:noFill/>
            <a:ln w="6350" cap="flat" cmpd="sng" algn="ctr">
              <a:solidFill>
                <a:srgbClr val="F0EEEF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200" ker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9" name="Arc 108"/>
            <p:cNvSpPr/>
            <p:nvPr/>
          </p:nvSpPr>
          <p:spPr>
            <a:xfrm>
              <a:off x="4205642" y="3627052"/>
              <a:ext cx="1885950" cy="1885950"/>
            </a:xfrm>
            <a:prstGeom prst="arc">
              <a:avLst>
                <a:gd name="adj1" fmla="val 5431120"/>
                <a:gd name="adj2" fmla="val 10811846"/>
              </a:avLst>
            </a:prstGeom>
            <a:noFill/>
            <a:ln w="6350" cap="flat" cmpd="sng" algn="ctr">
              <a:solidFill>
                <a:srgbClr val="F0EEEF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200" ker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0" name="Arc 109"/>
            <p:cNvSpPr/>
            <p:nvPr/>
          </p:nvSpPr>
          <p:spPr>
            <a:xfrm>
              <a:off x="6099387" y="1741102"/>
              <a:ext cx="1885950" cy="1885950"/>
            </a:xfrm>
            <a:prstGeom prst="arc">
              <a:avLst>
                <a:gd name="adj1" fmla="val 16166120"/>
                <a:gd name="adj2" fmla="val 21576830"/>
              </a:avLst>
            </a:prstGeom>
            <a:noFill/>
            <a:ln w="6350" cap="flat" cmpd="sng" algn="ctr">
              <a:solidFill>
                <a:srgbClr val="F0EEEF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200" ker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1" name="Arc 110"/>
            <p:cNvSpPr/>
            <p:nvPr/>
          </p:nvSpPr>
          <p:spPr>
            <a:xfrm>
              <a:off x="4205642" y="1741102"/>
              <a:ext cx="1885950" cy="1885950"/>
            </a:xfrm>
            <a:prstGeom prst="arc">
              <a:avLst>
                <a:gd name="adj1" fmla="val 10823275"/>
                <a:gd name="adj2" fmla="val 16184649"/>
              </a:avLst>
            </a:prstGeom>
            <a:noFill/>
            <a:ln w="6350" cap="flat" cmpd="sng" algn="ctr">
              <a:solidFill>
                <a:srgbClr val="F0EEEF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200" ker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13" name="Teardrop 112"/>
          <p:cNvSpPr/>
          <p:nvPr/>
        </p:nvSpPr>
        <p:spPr>
          <a:xfrm rot="8100000">
            <a:off x="3827512" y="1780185"/>
            <a:ext cx="1488977" cy="1488977"/>
          </a:xfrm>
          <a:prstGeom prst="teardrop">
            <a:avLst/>
          </a:prstGeom>
          <a:solidFill>
            <a:srgbClr val="AB57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200" kern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4" name="Teardrop 113"/>
          <p:cNvSpPr/>
          <p:nvPr/>
        </p:nvSpPr>
        <p:spPr>
          <a:xfrm rot="18900000">
            <a:off x="3827512" y="3897721"/>
            <a:ext cx="1488977" cy="1488977"/>
          </a:xfrm>
          <a:prstGeom prst="teardrop">
            <a:avLst/>
          </a:prstGeom>
          <a:solidFill>
            <a:srgbClr val="C09B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200" kern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Teardrop 114"/>
          <p:cNvSpPr/>
          <p:nvPr/>
        </p:nvSpPr>
        <p:spPr>
          <a:xfrm rot="13500000">
            <a:off x="4880377" y="2838954"/>
            <a:ext cx="1488977" cy="1488977"/>
          </a:xfrm>
          <a:prstGeom prst="teardrop">
            <a:avLst/>
          </a:prstGeom>
          <a:solidFill>
            <a:srgbClr val="00B09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200" kern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6" name="Teardrop 115"/>
          <p:cNvSpPr/>
          <p:nvPr/>
        </p:nvSpPr>
        <p:spPr>
          <a:xfrm rot="2700000">
            <a:off x="2774647" y="2838953"/>
            <a:ext cx="1488977" cy="1488977"/>
          </a:xfrm>
          <a:prstGeom prst="teardrop">
            <a:avLst/>
          </a:prstGeom>
          <a:solidFill>
            <a:srgbClr val="006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200" kern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5562322" y="3641759"/>
            <a:ext cx="3581678" cy="2300251"/>
            <a:chOff x="7159618" y="857739"/>
            <a:chExt cx="4775569" cy="2096051"/>
          </a:xfrm>
        </p:grpSpPr>
        <p:sp>
          <p:nvSpPr>
            <p:cNvPr id="118" name="TextBox 117"/>
            <p:cNvSpPr txBox="1"/>
            <p:nvPr/>
          </p:nvSpPr>
          <p:spPr>
            <a:xfrm>
              <a:off x="8274022" y="857739"/>
              <a:ext cx="3661165" cy="1065726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400" b="1" dirty="0">
                  <a:solidFill>
                    <a:srgbClr val="00B09B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SKOLOTĀJU PROFESIONĀL</a:t>
              </a:r>
              <a:r>
                <a:rPr lang="lv-LV" sz="1400" b="1" dirty="0">
                  <a:solidFill>
                    <a:srgbClr val="00B09B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 ORGANIZĀCIJU KAPACITĀTES STIPRINĀŠANA</a:t>
              </a:r>
              <a:endParaRPr lang="id-ID" sz="1400" b="1" dirty="0">
                <a:solidFill>
                  <a:srgbClr val="00B0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159618" y="2084382"/>
              <a:ext cx="4460312" cy="8694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Esošo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izglītības jomas 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NVO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apzināšana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stiprināšana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un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mobilizēšana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skolotāju profesijas organizācijas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veidošanai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45271" y="2174880"/>
            <a:ext cx="2733108" cy="1968134"/>
            <a:chOff x="7962179" y="934627"/>
            <a:chExt cx="3644144" cy="2062102"/>
          </a:xfrm>
        </p:grpSpPr>
        <p:sp>
          <p:nvSpPr>
            <p:cNvPr id="121" name="TextBox 120"/>
            <p:cNvSpPr txBox="1"/>
            <p:nvPr/>
          </p:nvSpPr>
          <p:spPr>
            <a:xfrm>
              <a:off x="8247124" y="934627"/>
              <a:ext cx="3359199" cy="7739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 b="1" dirty="0">
                  <a:solidFill>
                    <a:srgbClr val="0066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JAUNU </a:t>
              </a:r>
              <a:r>
                <a:rPr lang="en-US" sz="1400" b="1" dirty="0" smtClean="0">
                  <a:solidFill>
                    <a:srgbClr val="0066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STUDĒJO</a:t>
              </a:r>
              <a:r>
                <a:rPr lang="lv-LV" sz="1400" b="1" dirty="0" smtClean="0">
                  <a:solidFill>
                    <a:srgbClr val="0066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ŠO</a:t>
              </a:r>
              <a:r>
                <a:rPr lang="en-US" sz="1400" b="1" dirty="0" smtClean="0">
                  <a:solidFill>
                    <a:srgbClr val="0066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PIESAISTE</a:t>
              </a:r>
              <a:endParaRPr lang="lv-LV" sz="1400" b="1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r"/>
              <a:endParaRPr lang="id-ID" sz="1400" b="1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962179" y="1545608"/>
              <a:ext cx="3331701" cy="145112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marL="214313" indent="-214313" algn="r">
                <a:buFont typeface="Arial" panose="020B0604020202020204" pitchFamily="34" charset="0"/>
                <a:buChar char="•"/>
              </a:pPr>
              <a:r>
                <a:rPr lang="lv-LV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ērķstipendijas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vairākās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studiju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programmās</a:t>
              </a:r>
              <a:r>
                <a:rPr lang="lv-LV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;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  <a:p>
              <a:pPr marL="214313" indent="-214313" algn="r">
                <a:buFont typeface="Arial" panose="020B0604020202020204" pitchFamily="34" charset="0"/>
                <a:buChar char="•"/>
              </a:pPr>
              <a:r>
                <a:rPr lang="lv-LV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ārmaiņu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aģentu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kohortas</a:t>
              </a:r>
              <a:r>
                <a:rPr lang="lv-LV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;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  <a:p>
              <a:pPr marL="214313" indent="-214313" algn="r">
                <a:buFont typeface="Arial" panose="020B0604020202020204" pitchFamily="34" charset="0"/>
                <a:buChar char="•"/>
              </a:pP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Mērķvirzīta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stratēģiskā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komunikācija</a:t>
              </a:r>
              <a:r>
                <a:rPr lang="en-US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281773" y="1335305"/>
            <a:ext cx="3625782" cy="1542175"/>
            <a:chOff x="7413850" y="1137496"/>
            <a:chExt cx="4156222" cy="1435969"/>
          </a:xfrm>
        </p:grpSpPr>
        <p:sp>
          <p:nvSpPr>
            <p:cNvPr id="124" name="TextBox 123"/>
            <p:cNvSpPr txBox="1"/>
            <p:nvPr/>
          </p:nvSpPr>
          <p:spPr>
            <a:xfrm>
              <a:off x="7413850" y="1137496"/>
              <a:ext cx="3697058" cy="4871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lv-LV" sz="1400" b="1" dirty="0">
                  <a:solidFill>
                    <a:srgbClr val="AB57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INVESTĪCIJAS</a:t>
              </a:r>
              <a:r>
                <a:rPr lang="en-US" sz="1400" b="1" dirty="0">
                  <a:solidFill>
                    <a:srgbClr val="AB57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STUDIJU PROGRAMMU </a:t>
              </a:r>
              <a:r>
                <a:rPr lang="lv-LV" sz="1400" b="1" dirty="0">
                  <a:solidFill>
                    <a:srgbClr val="AB57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JAUNVEIDEI</a:t>
              </a:r>
              <a:endParaRPr lang="id-ID" sz="1400" b="1" dirty="0">
                <a:solidFill>
                  <a:srgbClr val="AB57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8281816" y="1685066"/>
              <a:ext cx="3288256" cy="88839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marL="214313" indent="-214313" algn="just">
                <a:buFont typeface="Arial" panose="020B0604020202020204" pitchFamily="34" charset="0"/>
                <a:buChar char="•"/>
              </a:pP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Studiju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programmu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dizain</a:t>
              </a:r>
              <a:r>
                <a:rPr lang="lv-LV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 process 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2017</a:t>
              </a:r>
              <a:r>
                <a:rPr lang="lv-LV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/2018.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gadā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  <a:p>
              <a:pPr marL="214313" indent="-214313" algn="just">
                <a:buFont typeface="Arial" panose="020B0604020202020204" pitchFamily="34" charset="0"/>
                <a:buChar char="•"/>
              </a:pP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Valsts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4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budžeta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un ES struktūrfondu</a:t>
              </a:r>
              <a:r>
                <a:rPr lang="en-US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investīcijas </a:t>
              </a:r>
              <a:endPara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927870" y="4872771"/>
            <a:ext cx="2759553" cy="1126856"/>
            <a:chOff x="7573349" y="990009"/>
            <a:chExt cx="3679403" cy="1502477"/>
          </a:xfrm>
        </p:grpSpPr>
        <p:sp>
          <p:nvSpPr>
            <p:cNvPr id="127" name="TextBox 126"/>
            <p:cNvSpPr txBox="1"/>
            <p:nvPr/>
          </p:nvSpPr>
          <p:spPr>
            <a:xfrm>
              <a:off x="7807659" y="990009"/>
              <a:ext cx="3210785" cy="41037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lv-LV" sz="1400" b="1" dirty="0">
                  <a:solidFill>
                    <a:srgbClr val="C09B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PĒTNIECĪBA</a:t>
              </a:r>
              <a:endParaRPr lang="id-ID" sz="1400" b="1" dirty="0">
                <a:solidFill>
                  <a:srgbClr val="C09B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573349" y="1507599"/>
              <a:ext cx="3679403" cy="9848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marL="285750" indent="-285750" algn="r">
                <a:buFont typeface="Arial" panose="020B0604020202020204" pitchFamily="34" charset="0"/>
                <a:buChar char="•"/>
              </a:pPr>
              <a:r>
                <a:rPr lang="lv-LV" sz="1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Valsts pētījumu programma pedagoģijas zināšanu bāzes veidošanai</a:t>
              </a:r>
              <a:endPara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860" y="4110177"/>
            <a:ext cx="1045109" cy="10451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746" y="3183219"/>
            <a:ext cx="733996" cy="73399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37" y="2004444"/>
            <a:ext cx="894338" cy="89433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772" y="3167215"/>
            <a:ext cx="864628" cy="85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4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27314" y="4103915"/>
            <a:ext cx="7772400" cy="914400"/>
          </a:xfrm>
        </p:spPr>
        <p:txBody>
          <a:bodyPr>
            <a:normAutofit/>
          </a:bodyPr>
          <a:lstStyle/>
          <a:p>
            <a:r>
              <a:rPr lang="lv-LV" altLang="lv-LV" sz="2400" b="1" dirty="0">
                <a:solidFill>
                  <a:srgbClr val="734590"/>
                </a:solidFill>
                <a:ea typeface="MS PGothic" panose="020B0600070205080204" pitchFamily="34" charset="-128"/>
              </a:rPr>
              <a:t>Paldies par uzmanību!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BT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01D1E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63552</TotalTime>
  <Words>490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MS PGothic</vt:lpstr>
      <vt:lpstr>Arial</vt:lpstr>
      <vt:lpstr>Calibri</vt:lpstr>
      <vt:lpstr>Calibri Light</vt:lpstr>
      <vt:lpstr>Futura Medium</vt:lpstr>
      <vt:lpstr>Gotham Book</vt:lpstr>
      <vt:lpstr>Helvetica</vt:lpstr>
      <vt:lpstr>Open Sans</vt:lpstr>
      <vt:lpstr>Times New Roman</vt:lpstr>
      <vt:lpstr>Verdana</vt:lpstr>
      <vt:lpstr>Wingdings</vt:lpstr>
      <vt:lpstr>89_Prezentacija_templateLV</vt:lpstr>
      <vt:lpstr>3_Custom Design</vt:lpstr>
      <vt:lpstr>Template PresentationGo</vt:lpstr>
      <vt:lpstr>Skolotāju sākotnējās izglītības modelis:  vērtības, sistēma, investīcijas</vt:lpstr>
      <vt:lpstr>Darba grupa </vt:lpstr>
      <vt:lpstr>Aktualitāte</vt:lpstr>
      <vt:lpstr>Vērtības skolotājiem un skolām</vt:lpstr>
      <vt:lpstr>PowerPoint Presentation</vt:lpstr>
      <vt:lpstr>Studiju programmu veidošanas pamatprincipi skolotāja profesionālās kvalifikācijas iegūšanai</vt:lpstr>
      <vt:lpstr>Studijas pēc skolotāja profesionālās kvalifikācijas iegūšanas</vt:lpstr>
      <vt:lpstr>Instrumenti mērķu sasniegšanai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AIZID</dc:creator>
  <cp:lastModifiedBy>Kristīne Krumberga</cp:lastModifiedBy>
  <cp:revision>217</cp:revision>
  <cp:lastPrinted>2018-02-21T10:45:29Z</cp:lastPrinted>
  <dcterms:created xsi:type="dcterms:W3CDTF">2014-11-20T14:46:47Z</dcterms:created>
  <dcterms:modified xsi:type="dcterms:W3CDTF">2018-02-21T14:11:24Z</dcterms:modified>
</cp:coreProperties>
</file>